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Bakbak One"/>
      <p:regular r:id="rId26"/>
    </p:embeddedFont>
    <p:embeddedFont>
      <p:font typeface="Nunito"/>
      <p:regular r:id="rId27"/>
      <p:bold r:id="rId28"/>
      <p:italic r:id="rId29"/>
      <p:boldItalic r:id="rId30"/>
    </p:embeddedFont>
    <p:embeddedFont>
      <p:font typeface="Cabin"/>
      <p:regular r:id="rId31"/>
      <p:bold r:id="rId32"/>
      <p:italic r:id="rId33"/>
      <p:boldItalic r:id="rId34"/>
    </p:embeddedFont>
    <p:embeddedFont>
      <p:font typeface="Maven Pro"/>
      <p:regular r:id="rId35"/>
      <p:bold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GoogleSlidesCustomDataVersion2">
      <go:slidesCustomData xmlns:go="http://customooxmlschemas.google.com/" r:id="rId41" roundtripDataSignature="AMtx7mha9VUdIWaFmXef/aaiucpJOVB7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kbakOne-regular.fntdata"/><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bin-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Cabin-italic.fntdata"/><Relationship Id="rId10" Type="http://schemas.openxmlformats.org/officeDocument/2006/relationships/slide" Target="slides/slide5.xml"/><Relationship Id="rId32" Type="http://schemas.openxmlformats.org/officeDocument/2006/relationships/font" Target="fonts/Cabin-bold.fntdata"/><Relationship Id="rId13" Type="http://schemas.openxmlformats.org/officeDocument/2006/relationships/slide" Target="slides/slide8.xml"/><Relationship Id="rId35" Type="http://schemas.openxmlformats.org/officeDocument/2006/relationships/font" Target="fonts/MavenPro-regular.fntdata"/><Relationship Id="rId12" Type="http://schemas.openxmlformats.org/officeDocument/2006/relationships/slide" Target="slides/slide7.xml"/><Relationship Id="rId34" Type="http://schemas.openxmlformats.org/officeDocument/2006/relationships/font" Target="fonts/Cabin-boldItalic.fntdata"/><Relationship Id="rId15" Type="http://schemas.openxmlformats.org/officeDocument/2006/relationships/slide" Target="slides/slide10.xml"/><Relationship Id="rId37" Type="http://schemas.openxmlformats.org/officeDocument/2006/relationships/font" Target="fonts/CenturyGothic-regular.fntdata"/><Relationship Id="rId14" Type="http://schemas.openxmlformats.org/officeDocument/2006/relationships/slide" Target="slides/slide9.xml"/><Relationship Id="rId36" Type="http://schemas.openxmlformats.org/officeDocument/2006/relationships/font" Target="fonts/MavenPro-bold.fntdata"/><Relationship Id="rId17" Type="http://schemas.openxmlformats.org/officeDocument/2006/relationships/slide" Target="slides/slide12.xml"/><Relationship Id="rId39" Type="http://schemas.openxmlformats.org/officeDocument/2006/relationships/font" Target="fonts/CenturyGothic-italic.fntdata"/><Relationship Id="rId16" Type="http://schemas.openxmlformats.org/officeDocument/2006/relationships/slide" Target="slides/slide11.xml"/><Relationship Id="rId38" Type="http://schemas.openxmlformats.org/officeDocument/2006/relationships/font" Target="fonts/CenturyGothic-bold.fntdata"/><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ajeeb\Downloads\Zomato_Data_Rajeeb.xlsx" TargetMode="External"/><Relationship Id="rId2" Type="http://schemas.microsoft.com/office/2011/relationships/chartColorStyle" Target="colors1.xml"/><Relationship Id="rId3"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noFill/>
            </a:ln>
          </c:spPr>
          <c:dPt>
            <c:idx val="0"/>
            <c:bubble3D val="0"/>
            <c:spPr>
              <a:solidFill>
                <a:srgbClr val="FFC000"/>
              </a:solidFill>
              <a:ln w="19050">
                <a:noFill/>
              </a:ln>
              <a:effectLst/>
            </c:spPr>
            <c:extLst xmlns:c16r2="http://schemas.microsoft.com/office/drawing/2015/06/chart">
              <c:ext xmlns:c16="http://schemas.microsoft.com/office/drawing/2014/chart" uri="{C3380CC4-5D6E-409C-BE32-E72D297353CC}">
                <c16:uniqueId val="{00000001-3F50-4D74-B740-81DC2A7C0101}"/>
              </c:ext>
            </c:extLst>
          </c:dPt>
          <c:dPt>
            <c:idx val="1"/>
            <c:bubble3D val="0"/>
            <c:spPr>
              <a:solidFill>
                <a:srgbClr val="00B050"/>
              </a:solidFill>
              <a:ln w="19050">
                <a:noFill/>
              </a:ln>
              <a:effectLst/>
            </c:spPr>
            <c:extLst xmlns:c16r2="http://schemas.microsoft.com/office/drawing/2015/06/chart">
              <c:ext xmlns:c16="http://schemas.microsoft.com/office/drawing/2014/chart" uri="{C3380CC4-5D6E-409C-BE32-E72D297353CC}">
                <c16:uniqueId val="{00000003-3F50-4D74-B740-81DC2A7C0101}"/>
              </c:ext>
            </c:extLst>
          </c:dPt>
          <c:dPt>
            <c:idx val="2"/>
            <c:bubble3D val="0"/>
            <c:spPr>
              <a:solidFill>
                <a:srgbClr val="0070C0"/>
              </a:solidFill>
              <a:ln w="19050">
                <a:noFill/>
              </a:ln>
              <a:effectLst/>
            </c:spPr>
            <c:extLst xmlns:c16r2="http://schemas.microsoft.com/office/drawing/2015/06/chart">
              <c:ext xmlns:c16="http://schemas.microsoft.com/office/drawing/2014/chart" uri="{C3380CC4-5D6E-409C-BE32-E72D297353CC}">
                <c16:uniqueId val="{00000005-3F50-4D74-B740-81DC2A7C0101}"/>
              </c:ext>
            </c:extLst>
          </c:dPt>
          <c:dPt>
            <c:idx val="3"/>
            <c:bubble3D val="0"/>
            <c:spPr>
              <a:solidFill>
                <a:srgbClr val="FF0000"/>
              </a:solidFill>
              <a:ln w="19050">
                <a:noFill/>
              </a:ln>
              <a:effectLst/>
            </c:spPr>
            <c:extLst xmlns:c16r2="http://schemas.microsoft.com/office/drawing/2015/06/chart">
              <c:ext xmlns:c16="http://schemas.microsoft.com/office/drawing/2014/chart" uri="{C3380CC4-5D6E-409C-BE32-E72D297353CC}">
                <c16:uniqueId val="{00000007-3F50-4D74-B740-81DC2A7C0101}"/>
              </c:ext>
            </c:extLst>
          </c:dPt>
          <c:dLbls>
            <c:dLbl>
              <c:idx val="0"/>
              <c:layout>
                <c:manualLayout>
                  <c:x val="6.2178657327746634E-3"/>
                  <c:y val="-1.511084698282874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5560758738766642"/>
                      <c:h val="6.4571655489780472E-2"/>
                    </c:manualLayout>
                  </c15:layout>
                </c:ext>
                <c:ext xmlns:c16="http://schemas.microsoft.com/office/drawing/2014/chart" uri="{C3380CC4-5D6E-409C-BE32-E72D297353CC}">
                  <c16:uniqueId val="{00000001-3F50-4D74-B740-81DC2A7C0101}"/>
                </c:ext>
              </c:extLst>
            </c:dLbl>
            <c:dLbl>
              <c:idx val="1"/>
              <c:layout>
                <c:manualLayout>
                  <c:x val="1.5918853893263241E-2"/>
                  <c:y val="-3.119349664625255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3F50-4D74-B740-81DC2A7C0101}"/>
                </c:ext>
              </c:extLst>
            </c:dLbl>
            <c:dLbl>
              <c:idx val="2"/>
              <c:layout>
                <c:manualLayout>
                  <c:x val="0.49516953887513698"/>
                  <c:y val="-0.157339876257816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7867153121040034"/>
                      <c:h val="8.4411330841972929E-2"/>
                    </c:manualLayout>
                  </c15:layout>
                </c:ext>
                <c:ext xmlns:c16="http://schemas.microsoft.com/office/drawing/2014/chart" uri="{C3380CC4-5D6E-409C-BE32-E72D297353CC}">
                  <c16:uniqueId val="{00000005-3F50-4D74-B740-81DC2A7C0101}"/>
                </c:ext>
              </c:extLst>
            </c:dLbl>
            <c:dLbl>
              <c:idx val="3"/>
              <c:layout>
                <c:manualLayout>
                  <c:x val="1.876654040414839E-2"/>
                  <c:y val="-2.284894758774089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manualLayout>
                      <c:w val="0.24474108197879918"/>
                      <c:h val="7.9507273567601691E-2"/>
                    </c:manualLayout>
                  </c15:layout>
                </c:ext>
                <c:ext xmlns:c16="http://schemas.microsoft.com/office/drawing/2014/chart" uri="{C3380CC4-5D6E-409C-BE32-E72D297353CC}">
                  <c16:uniqueId val="{00000007-3F50-4D74-B740-81DC2A7C010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bg1"/>
                  </a:solidFill>
                  <a:round/>
                </a:ln>
                <a:effectLst/>
              </c:spPr>
            </c:leaderLines>
            <c:extLst xmlns:c16r2="http://schemas.microsoft.com/office/drawing/2015/06/chart">
              <c:ext xmlns:c15="http://schemas.microsoft.com/office/drawing/2012/chart" uri="{CE6537A1-D6FC-4f65-9D91-7224C49458BB}"/>
            </c:extLst>
          </c:dLbls>
          <c:cat>
            <c:strRef>
              <c:f>'4. New Opening State &amp; Cities'!$M$3:$M$6</c:f>
              <c:strCache>
                <c:ptCount val="4"/>
                <c:pt idx="0">
                  <c:v>Australia </c:v>
                </c:pt>
                <c:pt idx="1">
                  <c:v>Canada</c:v>
                </c:pt>
                <c:pt idx="2">
                  <c:v>Singapore</c:v>
                </c:pt>
                <c:pt idx="3">
                  <c:v>Sri Lanka</c:v>
                </c:pt>
              </c:strCache>
            </c:strRef>
          </c:cat>
          <c:val>
            <c:numRef>
              <c:f>'4. New Opening State &amp; Cities'!$N$3:$N$6</c:f>
              <c:numCache>
                <c:formatCode>"₹"\ #,##0</c:formatCode>
                <c:ptCount val="4"/>
                <c:pt idx="0">
                  <c:v>31362.280000000006</c:v>
                </c:pt>
                <c:pt idx="1">
                  <c:v>8921.85</c:v>
                </c:pt>
                <c:pt idx="2">
                  <c:v>191572.5</c:v>
                </c:pt>
                <c:pt idx="3">
                  <c:v>12825</c:v>
                </c:pt>
              </c:numCache>
            </c:numRef>
          </c:val>
          <c:extLst xmlns:c16r2="http://schemas.microsoft.com/office/drawing/2015/06/chart">
            <c:ext xmlns:c16="http://schemas.microsoft.com/office/drawing/2014/chart" uri="{C3380CC4-5D6E-409C-BE32-E72D297353CC}">
              <c16:uniqueId val="{00000008-3F50-4D74-B740-81DC2A7C0101}"/>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9.0428333187044657E-2"/>
          <c:y val="0.7943367415756406"/>
          <c:w val="0.83022685068058644"/>
          <c:h val="0.160809499821664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lumMod val="10000"/>
        <a:lumOff val="90000"/>
      </a:schemeClr>
    </a:solidFill>
    <a:ln w="9525" cap="flat" cmpd="sng" algn="ctr">
      <a:noFill/>
      <a:round/>
    </a:ln>
    <a:effectLst>
      <a:innerShdw blurRad="63500" dist="50800" dir="16200000">
        <a:prstClr val="black">
          <a:alpha val="50000"/>
        </a:prstClr>
      </a:innerShdw>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g35d9d5e2551_0_364"/>
          <p:cNvGrpSpPr/>
          <p:nvPr/>
        </p:nvGrpSpPr>
        <p:grpSpPr>
          <a:xfrm>
            <a:off x="7343003" y="3409675"/>
            <a:ext cx="1691422" cy="1732548"/>
            <a:chOff x="7343003" y="3409675"/>
            <a:chExt cx="1691422" cy="1732548"/>
          </a:xfrm>
        </p:grpSpPr>
        <p:grpSp>
          <p:nvGrpSpPr>
            <p:cNvPr id="11" name="Google Shape;11;g35d9d5e2551_0_364"/>
            <p:cNvGrpSpPr/>
            <p:nvPr/>
          </p:nvGrpSpPr>
          <p:grpSpPr>
            <a:xfrm>
              <a:off x="7343003" y="4453711"/>
              <a:ext cx="316800" cy="688513"/>
              <a:chOff x="7343003" y="4453711"/>
              <a:chExt cx="316800" cy="688513"/>
            </a:xfrm>
          </p:grpSpPr>
          <p:sp>
            <p:nvSpPr>
              <p:cNvPr id="12" name="Google Shape;12;g35d9d5e2551_0_364"/>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35d9d5e2551_0_364"/>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g35d9d5e2551_0_364"/>
            <p:cNvGrpSpPr/>
            <p:nvPr/>
          </p:nvGrpSpPr>
          <p:grpSpPr>
            <a:xfrm>
              <a:off x="7801210" y="4105700"/>
              <a:ext cx="316800" cy="1036523"/>
              <a:chOff x="7801210" y="4105700"/>
              <a:chExt cx="316800" cy="1036523"/>
            </a:xfrm>
          </p:grpSpPr>
          <p:sp>
            <p:nvSpPr>
              <p:cNvPr id="15" name="Google Shape;15;g35d9d5e2551_0_364"/>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g35d9d5e2551_0_364"/>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35d9d5e2551_0_364"/>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g35d9d5e2551_0_364"/>
            <p:cNvGrpSpPr/>
            <p:nvPr/>
          </p:nvGrpSpPr>
          <p:grpSpPr>
            <a:xfrm>
              <a:off x="8259418" y="3757688"/>
              <a:ext cx="316800" cy="1384535"/>
              <a:chOff x="8259418" y="3757688"/>
              <a:chExt cx="316800" cy="1384535"/>
            </a:xfrm>
          </p:grpSpPr>
          <p:sp>
            <p:nvSpPr>
              <p:cNvPr id="19" name="Google Shape;19;g35d9d5e2551_0_364"/>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35d9d5e2551_0_364"/>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35d9d5e2551_0_364"/>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35d9d5e2551_0_364"/>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g35d9d5e2551_0_364"/>
            <p:cNvGrpSpPr/>
            <p:nvPr/>
          </p:nvGrpSpPr>
          <p:grpSpPr>
            <a:xfrm>
              <a:off x="8717625" y="3409675"/>
              <a:ext cx="316800" cy="1732548"/>
              <a:chOff x="8717625" y="3409675"/>
              <a:chExt cx="316800" cy="1732548"/>
            </a:xfrm>
          </p:grpSpPr>
          <p:sp>
            <p:nvSpPr>
              <p:cNvPr id="24" name="Google Shape;24;g35d9d5e2551_0_36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35d9d5e2551_0_364"/>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35d9d5e2551_0_364"/>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35d9d5e2551_0_364"/>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35d9d5e2551_0_364"/>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g35d9d5e2551_0_364"/>
          <p:cNvGrpSpPr/>
          <p:nvPr/>
        </p:nvGrpSpPr>
        <p:grpSpPr>
          <a:xfrm>
            <a:off x="5043503" y="0"/>
            <a:ext cx="3814072" cy="3839102"/>
            <a:chOff x="5043503" y="0"/>
            <a:chExt cx="3814072" cy="3839102"/>
          </a:xfrm>
        </p:grpSpPr>
        <p:sp>
          <p:nvSpPr>
            <p:cNvPr id="30" name="Google Shape;30;g35d9d5e2551_0_364"/>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35d9d5e2551_0_364"/>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g35d9d5e2551_0_364"/>
            <p:cNvGrpSpPr/>
            <p:nvPr/>
          </p:nvGrpSpPr>
          <p:grpSpPr>
            <a:xfrm>
              <a:off x="7647812" y="2704283"/>
              <a:ext cx="635219" cy="635219"/>
              <a:chOff x="6725724" y="2701260"/>
              <a:chExt cx="1208101" cy="1208100"/>
            </a:xfrm>
          </p:grpSpPr>
          <p:sp>
            <p:nvSpPr>
              <p:cNvPr id="33" name="Google Shape;33;g35d9d5e2551_0_364"/>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35d9d5e2551_0_36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35d9d5e2551_0_364"/>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g35d9d5e2551_0_364"/>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g35d9d5e2551_0_364"/>
            <p:cNvGrpSpPr/>
            <p:nvPr/>
          </p:nvGrpSpPr>
          <p:grpSpPr>
            <a:xfrm>
              <a:off x="7952720" y="179238"/>
              <a:ext cx="873165" cy="873003"/>
              <a:chOff x="7754428" y="208725"/>
              <a:chExt cx="541800" cy="541800"/>
            </a:xfrm>
          </p:grpSpPr>
          <p:sp>
            <p:nvSpPr>
              <p:cNvPr id="38" name="Google Shape;38;g35d9d5e2551_0_364"/>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35d9d5e2551_0_364"/>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g35d9d5e2551_0_364"/>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35d9d5e2551_0_364"/>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g35d9d5e2551_0_364"/>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35d9d5e2551_0_36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35d9d5e2551_0_36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35d9d5e2551_0_364"/>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g35d9d5e2551_0_36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g35d9d5e2551_0_36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g35d9d5e2551_0_36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g35d9d5e2551_0_496"/>
          <p:cNvGrpSpPr/>
          <p:nvPr/>
        </p:nvGrpSpPr>
        <p:grpSpPr>
          <a:xfrm>
            <a:off x="52" y="4099200"/>
            <a:ext cx="9144036" cy="1044300"/>
            <a:chOff x="52" y="4099200"/>
            <a:chExt cx="9144036" cy="1044300"/>
          </a:xfrm>
        </p:grpSpPr>
        <p:grpSp>
          <p:nvGrpSpPr>
            <p:cNvPr id="143" name="Google Shape;143;g35d9d5e2551_0_496"/>
            <p:cNvGrpSpPr/>
            <p:nvPr/>
          </p:nvGrpSpPr>
          <p:grpSpPr>
            <a:xfrm>
              <a:off x="52" y="4309200"/>
              <a:ext cx="231622" cy="834300"/>
              <a:chOff x="2688737" y="4301380"/>
              <a:chExt cx="231900" cy="834300"/>
            </a:xfrm>
          </p:grpSpPr>
          <p:sp>
            <p:nvSpPr>
              <p:cNvPr id="144" name="Google Shape;144;g35d9d5e2551_0_49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5d9d5e2551_0_49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35d9d5e2551_0_49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35d9d5e2551_0_49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g35d9d5e2551_0_496"/>
            <p:cNvGrpSpPr/>
            <p:nvPr/>
          </p:nvGrpSpPr>
          <p:grpSpPr>
            <a:xfrm>
              <a:off x="371406" y="4099200"/>
              <a:ext cx="231622" cy="1044300"/>
              <a:chOff x="2688737" y="4091380"/>
              <a:chExt cx="231900" cy="1044300"/>
            </a:xfrm>
          </p:grpSpPr>
          <p:sp>
            <p:nvSpPr>
              <p:cNvPr id="149" name="Google Shape;149;g35d9d5e2551_0_49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35d9d5e2551_0_49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5d9d5e2551_0_49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35d9d5e2551_0_496"/>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5d9d5e2551_0_49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g35d9d5e2551_0_496"/>
            <p:cNvGrpSpPr/>
            <p:nvPr/>
          </p:nvGrpSpPr>
          <p:grpSpPr>
            <a:xfrm>
              <a:off x="742761" y="4309200"/>
              <a:ext cx="231622" cy="834300"/>
              <a:chOff x="2688737" y="4301380"/>
              <a:chExt cx="231900" cy="834300"/>
            </a:xfrm>
          </p:grpSpPr>
          <p:sp>
            <p:nvSpPr>
              <p:cNvPr id="155" name="Google Shape;155;g35d9d5e2551_0_49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35d9d5e2551_0_49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5d9d5e2551_0_49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5d9d5e2551_0_49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g35d9d5e2551_0_496"/>
            <p:cNvGrpSpPr/>
            <p:nvPr/>
          </p:nvGrpSpPr>
          <p:grpSpPr>
            <a:xfrm>
              <a:off x="1114115" y="4518900"/>
              <a:ext cx="231622" cy="624600"/>
              <a:chOff x="2688737" y="4511080"/>
              <a:chExt cx="231900" cy="624600"/>
            </a:xfrm>
          </p:grpSpPr>
          <p:sp>
            <p:nvSpPr>
              <p:cNvPr id="160" name="Google Shape;160;g35d9d5e2551_0_49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5d9d5e2551_0_49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35d9d5e2551_0_49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g35d9d5e2551_0_496"/>
            <p:cNvGrpSpPr/>
            <p:nvPr/>
          </p:nvGrpSpPr>
          <p:grpSpPr>
            <a:xfrm>
              <a:off x="1856753" y="4099200"/>
              <a:ext cx="231600" cy="1044300"/>
              <a:chOff x="1856753" y="4099200"/>
              <a:chExt cx="231600" cy="1044300"/>
            </a:xfrm>
          </p:grpSpPr>
          <p:sp>
            <p:nvSpPr>
              <p:cNvPr id="164" name="Google Shape;164;g35d9d5e2551_0_496"/>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5d9d5e2551_0_496"/>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35d9d5e2551_0_49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5d9d5e2551_0_496"/>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35d9d5e2551_0_496"/>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g35d9d5e2551_0_496"/>
            <p:cNvGrpSpPr/>
            <p:nvPr/>
          </p:nvGrpSpPr>
          <p:grpSpPr>
            <a:xfrm>
              <a:off x="2228107" y="4309200"/>
              <a:ext cx="231600" cy="834300"/>
              <a:chOff x="2228107" y="4309200"/>
              <a:chExt cx="231600" cy="834300"/>
            </a:xfrm>
          </p:grpSpPr>
          <p:sp>
            <p:nvSpPr>
              <p:cNvPr id="170" name="Google Shape;170;g35d9d5e2551_0_496"/>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5d9d5e2551_0_496"/>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35d9d5e2551_0_496"/>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5d9d5e2551_0_496"/>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g35d9d5e2551_0_496"/>
            <p:cNvGrpSpPr/>
            <p:nvPr/>
          </p:nvGrpSpPr>
          <p:grpSpPr>
            <a:xfrm>
              <a:off x="2599462" y="4518900"/>
              <a:ext cx="231600" cy="624600"/>
              <a:chOff x="2599462" y="4518900"/>
              <a:chExt cx="231600" cy="624600"/>
            </a:xfrm>
          </p:grpSpPr>
          <p:sp>
            <p:nvSpPr>
              <p:cNvPr id="175" name="Google Shape;175;g35d9d5e2551_0_496"/>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35d9d5e2551_0_49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5d9d5e2551_0_496"/>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g35d9d5e2551_0_496"/>
            <p:cNvGrpSpPr/>
            <p:nvPr/>
          </p:nvGrpSpPr>
          <p:grpSpPr>
            <a:xfrm>
              <a:off x="3342171" y="4099200"/>
              <a:ext cx="231600" cy="1044300"/>
              <a:chOff x="3342171" y="4099200"/>
              <a:chExt cx="231600" cy="1044300"/>
            </a:xfrm>
          </p:grpSpPr>
          <p:sp>
            <p:nvSpPr>
              <p:cNvPr id="179" name="Google Shape;179;g35d9d5e2551_0_496"/>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5d9d5e2551_0_496"/>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35d9d5e2551_0_496"/>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35d9d5e2551_0_496"/>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5d9d5e2551_0_496"/>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g35d9d5e2551_0_496"/>
            <p:cNvGrpSpPr/>
            <p:nvPr/>
          </p:nvGrpSpPr>
          <p:grpSpPr>
            <a:xfrm>
              <a:off x="3713525" y="4309200"/>
              <a:ext cx="231600" cy="834300"/>
              <a:chOff x="3713525" y="4309200"/>
              <a:chExt cx="231600" cy="834300"/>
            </a:xfrm>
          </p:grpSpPr>
          <p:sp>
            <p:nvSpPr>
              <p:cNvPr id="185" name="Google Shape;185;g35d9d5e2551_0_496"/>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5d9d5e2551_0_49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5d9d5e2551_0_496"/>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5d9d5e2551_0_496"/>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g35d9d5e2551_0_496"/>
            <p:cNvGrpSpPr/>
            <p:nvPr/>
          </p:nvGrpSpPr>
          <p:grpSpPr>
            <a:xfrm>
              <a:off x="1485398" y="4309200"/>
              <a:ext cx="231600" cy="834300"/>
              <a:chOff x="1485398" y="4309200"/>
              <a:chExt cx="231600" cy="834300"/>
            </a:xfrm>
          </p:grpSpPr>
          <p:sp>
            <p:nvSpPr>
              <p:cNvPr id="190" name="Google Shape;190;g35d9d5e2551_0_496"/>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5d9d5e2551_0_496"/>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5d9d5e2551_0_496"/>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5d9d5e2551_0_496"/>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g35d9d5e2551_0_496"/>
            <p:cNvGrpSpPr/>
            <p:nvPr/>
          </p:nvGrpSpPr>
          <p:grpSpPr>
            <a:xfrm>
              <a:off x="4084879" y="4518900"/>
              <a:ext cx="231600" cy="624600"/>
              <a:chOff x="4084879" y="4518900"/>
              <a:chExt cx="231600" cy="624600"/>
            </a:xfrm>
          </p:grpSpPr>
          <p:sp>
            <p:nvSpPr>
              <p:cNvPr id="195" name="Google Shape;195;g35d9d5e2551_0_496"/>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5d9d5e2551_0_4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5d9d5e2551_0_496"/>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g35d9d5e2551_0_496"/>
            <p:cNvGrpSpPr/>
            <p:nvPr/>
          </p:nvGrpSpPr>
          <p:grpSpPr>
            <a:xfrm>
              <a:off x="2970816" y="4309200"/>
              <a:ext cx="231600" cy="834300"/>
              <a:chOff x="2970816" y="4309200"/>
              <a:chExt cx="231600" cy="834300"/>
            </a:xfrm>
          </p:grpSpPr>
          <p:sp>
            <p:nvSpPr>
              <p:cNvPr id="199" name="Google Shape;199;g35d9d5e2551_0_496"/>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5d9d5e2551_0_496"/>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5d9d5e2551_0_496"/>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5d9d5e2551_0_496"/>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g35d9d5e2551_0_496"/>
            <p:cNvGrpSpPr/>
            <p:nvPr/>
          </p:nvGrpSpPr>
          <p:grpSpPr>
            <a:xfrm>
              <a:off x="4456234" y="4309200"/>
              <a:ext cx="231600" cy="834300"/>
              <a:chOff x="4456234" y="4309200"/>
              <a:chExt cx="231600" cy="834300"/>
            </a:xfrm>
          </p:grpSpPr>
          <p:sp>
            <p:nvSpPr>
              <p:cNvPr id="204" name="Google Shape;204;g35d9d5e2551_0_496"/>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5d9d5e2551_0_496"/>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5d9d5e2551_0_49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5d9d5e2551_0_496"/>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g35d9d5e2551_0_496"/>
            <p:cNvGrpSpPr/>
            <p:nvPr/>
          </p:nvGrpSpPr>
          <p:grpSpPr>
            <a:xfrm>
              <a:off x="4827588" y="4099200"/>
              <a:ext cx="231600" cy="1044300"/>
              <a:chOff x="4827588" y="4099200"/>
              <a:chExt cx="231600" cy="1044300"/>
            </a:xfrm>
          </p:grpSpPr>
          <p:sp>
            <p:nvSpPr>
              <p:cNvPr id="209" name="Google Shape;209;g35d9d5e2551_0_496"/>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5d9d5e2551_0_496"/>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5d9d5e2551_0_496"/>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5d9d5e2551_0_496"/>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5d9d5e2551_0_496"/>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g35d9d5e2551_0_496"/>
            <p:cNvGrpSpPr/>
            <p:nvPr/>
          </p:nvGrpSpPr>
          <p:grpSpPr>
            <a:xfrm>
              <a:off x="5198943" y="4309200"/>
              <a:ext cx="231600" cy="834300"/>
              <a:chOff x="5198943" y="4309200"/>
              <a:chExt cx="231600" cy="834300"/>
            </a:xfrm>
          </p:grpSpPr>
          <p:sp>
            <p:nvSpPr>
              <p:cNvPr id="215" name="Google Shape;215;g35d9d5e2551_0_496"/>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5d9d5e2551_0_49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5d9d5e2551_0_496"/>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5d9d5e2551_0_496"/>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g35d9d5e2551_0_496"/>
            <p:cNvGrpSpPr/>
            <p:nvPr/>
          </p:nvGrpSpPr>
          <p:grpSpPr>
            <a:xfrm>
              <a:off x="5570297" y="4518900"/>
              <a:ext cx="231600" cy="624600"/>
              <a:chOff x="5570297" y="4518900"/>
              <a:chExt cx="231600" cy="624600"/>
            </a:xfrm>
          </p:grpSpPr>
          <p:sp>
            <p:nvSpPr>
              <p:cNvPr id="220" name="Google Shape;220;g35d9d5e2551_0_496"/>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5d9d5e2551_0_496"/>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5d9d5e2551_0_496"/>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g35d9d5e2551_0_496"/>
            <p:cNvGrpSpPr/>
            <p:nvPr/>
          </p:nvGrpSpPr>
          <p:grpSpPr>
            <a:xfrm>
              <a:off x="5941652" y="4309200"/>
              <a:ext cx="231600" cy="834300"/>
              <a:chOff x="5941652" y="4309200"/>
              <a:chExt cx="231600" cy="834300"/>
            </a:xfrm>
          </p:grpSpPr>
          <p:sp>
            <p:nvSpPr>
              <p:cNvPr id="224" name="Google Shape;224;g35d9d5e2551_0_496"/>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5d9d5e2551_0_496"/>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5d9d5e2551_0_49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35d9d5e2551_0_496"/>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g35d9d5e2551_0_496"/>
            <p:cNvGrpSpPr/>
            <p:nvPr/>
          </p:nvGrpSpPr>
          <p:grpSpPr>
            <a:xfrm>
              <a:off x="6313006" y="4099200"/>
              <a:ext cx="231600" cy="1044300"/>
              <a:chOff x="6313006" y="4099200"/>
              <a:chExt cx="231600" cy="1044300"/>
            </a:xfrm>
          </p:grpSpPr>
          <p:sp>
            <p:nvSpPr>
              <p:cNvPr id="229" name="Google Shape;229;g35d9d5e2551_0_496"/>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5d9d5e2551_0_496"/>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35d9d5e2551_0_496"/>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5d9d5e2551_0_496"/>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5d9d5e2551_0_496"/>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g35d9d5e2551_0_496"/>
            <p:cNvGrpSpPr/>
            <p:nvPr/>
          </p:nvGrpSpPr>
          <p:grpSpPr>
            <a:xfrm>
              <a:off x="6684361" y="4309200"/>
              <a:ext cx="231600" cy="834300"/>
              <a:chOff x="6684361" y="4309200"/>
              <a:chExt cx="231600" cy="834300"/>
            </a:xfrm>
          </p:grpSpPr>
          <p:sp>
            <p:nvSpPr>
              <p:cNvPr id="235" name="Google Shape;235;g35d9d5e2551_0_496"/>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35d9d5e2551_0_49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5d9d5e2551_0_496"/>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5d9d5e2551_0_496"/>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g35d9d5e2551_0_496"/>
            <p:cNvGrpSpPr/>
            <p:nvPr/>
          </p:nvGrpSpPr>
          <p:grpSpPr>
            <a:xfrm>
              <a:off x="7055715" y="4518900"/>
              <a:ext cx="231600" cy="624600"/>
              <a:chOff x="7055715" y="4518900"/>
              <a:chExt cx="231600" cy="624600"/>
            </a:xfrm>
          </p:grpSpPr>
          <p:sp>
            <p:nvSpPr>
              <p:cNvPr id="240" name="Google Shape;240;g35d9d5e2551_0_496"/>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5d9d5e2551_0_496"/>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5d9d5e2551_0_496"/>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g35d9d5e2551_0_496"/>
            <p:cNvGrpSpPr/>
            <p:nvPr/>
          </p:nvGrpSpPr>
          <p:grpSpPr>
            <a:xfrm>
              <a:off x="7798424" y="4099200"/>
              <a:ext cx="231600" cy="1044300"/>
              <a:chOff x="7798424" y="4099200"/>
              <a:chExt cx="231600" cy="1044300"/>
            </a:xfrm>
          </p:grpSpPr>
          <p:sp>
            <p:nvSpPr>
              <p:cNvPr id="244" name="Google Shape;244;g35d9d5e2551_0_496"/>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5d9d5e2551_0_496"/>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35d9d5e2551_0_49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5d9d5e2551_0_496"/>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5d9d5e2551_0_496"/>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g35d9d5e2551_0_496"/>
            <p:cNvGrpSpPr/>
            <p:nvPr/>
          </p:nvGrpSpPr>
          <p:grpSpPr>
            <a:xfrm>
              <a:off x="8169779" y="4309200"/>
              <a:ext cx="231600" cy="834300"/>
              <a:chOff x="8169779" y="4309200"/>
              <a:chExt cx="231600" cy="834300"/>
            </a:xfrm>
          </p:grpSpPr>
          <p:sp>
            <p:nvSpPr>
              <p:cNvPr id="250" name="Google Shape;250;g35d9d5e2551_0_496"/>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5d9d5e2551_0_496"/>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5d9d5e2551_0_496"/>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35d9d5e2551_0_496"/>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g35d9d5e2551_0_496"/>
            <p:cNvGrpSpPr/>
            <p:nvPr/>
          </p:nvGrpSpPr>
          <p:grpSpPr>
            <a:xfrm>
              <a:off x="7427070" y="4309200"/>
              <a:ext cx="231600" cy="834300"/>
              <a:chOff x="7427070" y="4309200"/>
              <a:chExt cx="231600" cy="834300"/>
            </a:xfrm>
          </p:grpSpPr>
          <p:sp>
            <p:nvSpPr>
              <p:cNvPr id="255" name="Google Shape;255;g35d9d5e2551_0_496"/>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5d9d5e2551_0_49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5d9d5e2551_0_496"/>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5d9d5e2551_0_496"/>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g35d9d5e2551_0_496"/>
            <p:cNvGrpSpPr/>
            <p:nvPr/>
          </p:nvGrpSpPr>
          <p:grpSpPr>
            <a:xfrm>
              <a:off x="8541133" y="4518900"/>
              <a:ext cx="231600" cy="624600"/>
              <a:chOff x="8541133" y="4518900"/>
              <a:chExt cx="231600" cy="624600"/>
            </a:xfrm>
          </p:grpSpPr>
          <p:sp>
            <p:nvSpPr>
              <p:cNvPr id="260" name="Google Shape;260;g35d9d5e2551_0_496"/>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5d9d5e2551_0_496"/>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5d9d5e2551_0_496"/>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g35d9d5e2551_0_496"/>
            <p:cNvGrpSpPr/>
            <p:nvPr/>
          </p:nvGrpSpPr>
          <p:grpSpPr>
            <a:xfrm>
              <a:off x="8912488" y="4309200"/>
              <a:ext cx="231600" cy="834300"/>
              <a:chOff x="8912488" y="4309200"/>
              <a:chExt cx="231600" cy="834300"/>
            </a:xfrm>
          </p:grpSpPr>
          <p:sp>
            <p:nvSpPr>
              <p:cNvPr id="264" name="Google Shape;264;g35d9d5e2551_0_496"/>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5d9d5e2551_0_496"/>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5d9d5e2551_0_49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35d9d5e2551_0_496"/>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g35d9d5e2551_0_496"/>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g35d9d5e2551_0_496"/>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g35d9d5e2551_0_49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g35d9d5e2551_0_6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 column text">
    <p:spTree>
      <p:nvGrpSpPr>
        <p:cNvPr id="273" name="Shape 273"/>
        <p:cNvGrpSpPr/>
        <p:nvPr/>
      </p:nvGrpSpPr>
      <p:grpSpPr>
        <a:xfrm>
          <a:off x="0" y="0"/>
          <a:ext cx="0" cy="0"/>
          <a:chOff x="0" y="0"/>
          <a:chExt cx="0" cy="0"/>
        </a:xfrm>
      </p:grpSpPr>
      <p:sp>
        <p:nvSpPr>
          <p:cNvPr id="274" name="Google Shape;274;g35d9d5e2551_0_628"/>
          <p:cNvSpPr txBox="1"/>
          <p:nvPr>
            <p:ph type="title"/>
          </p:nvPr>
        </p:nvSpPr>
        <p:spPr>
          <a:xfrm>
            <a:off x="838925" y="1327075"/>
            <a:ext cx="4498200" cy="6996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Clr>
                <a:schemeClr val="dk2"/>
              </a:buClr>
              <a:buSzPts val="3500"/>
              <a:buNone/>
              <a:defRPr/>
            </a:lvl2pPr>
            <a:lvl3pPr lvl="2" algn="l">
              <a:lnSpc>
                <a:spcPct val="100000"/>
              </a:lnSpc>
              <a:spcBef>
                <a:spcPts val="0"/>
              </a:spcBef>
              <a:spcAft>
                <a:spcPts val="0"/>
              </a:spcAft>
              <a:buClr>
                <a:schemeClr val="dk2"/>
              </a:buClr>
              <a:buSzPts val="3500"/>
              <a:buNone/>
              <a:defRPr/>
            </a:lvl3pPr>
            <a:lvl4pPr lvl="3" algn="l">
              <a:lnSpc>
                <a:spcPct val="100000"/>
              </a:lnSpc>
              <a:spcBef>
                <a:spcPts val="0"/>
              </a:spcBef>
              <a:spcAft>
                <a:spcPts val="0"/>
              </a:spcAft>
              <a:buClr>
                <a:schemeClr val="dk2"/>
              </a:buClr>
              <a:buSzPts val="3500"/>
              <a:buNone/>
              <a:defRPr/>
            </a:lvl4pPr>
            <a:lvl5pPr lvl="4" algn="l">
              <a:lnSpc>
                <a:spcPct val="100000"/>
              </a:lnSpc>
              <a:spcBef>
                <a:spcPts val="0"/>
              </a:spcBef>
              <a:spcAft>
                <a:spcPts val="0"/>
              </a:spcAft>
              <a:buClr>
                <a:schemeClr val="dk2"/>
              </a:buClr>
              <a:buSzPts val="3500"/>
              <a:buNone/>
              <a:defRPr/>
            </a:lvl5pPr>
            <a:lvl6pPr lvl="5" algn="l">
              <a:lnSpc>
                <a:spcPct val="100000"/>
              </a:lnSpc>
              <a:spcBef>
                <a:spcPts val="0"/>
              </a:spcBef>
              <a:spcAft>
                <a:spcPts val="0"/>
              </a:spcAft>
              <a:buClr>
                <a:schemeClr val="dk2"/>
              </a:buClr>
              <a:buSzPts val="3500"/>
              <a:buNone/>
              <a:defRPr/>
            </a:lvl6pPr>
            <a:lvl7pPr lvl="6" algn="l">
              <a:lnSpc>
                <a:spcPct val="100000"/>
              </a:lnSpc>
              <a:spcBef>
                <a:spcPts val="0"/>
              </a:spcBef>
              <a:spcAft>
                <a:spcPts val="0"/>
              </a:spcAft>
              <a:buClr>
                <a:schemeClr val="dk2"/>
              </a:buClr>
              <a:buSzPts val="3500"/>
              <a:buNone/>
              <a:defRPr/>
            </a:lvl7pPr>
            <a:lvl8pPr lvl="7" algn="l">
              <a:lnSpc>
                <a:spcPct val="100000"/>
              </a:lnSpc>
              <a:spcBef>
                <a:spcPts val="0"/>
              </a:spcBef>
              <a:spcAft>
                <a:spcPts val="0"/>
              </a:spcAft>
              <a:buClr>
                <a:schemeClr val="dk2"/>
              </a:buClr>
              <a:buSzPts val="3500"/>
              <a:buNone/>
              <a:defRPr/>
            </a:lvl8pPr>
            <a:lvl9pPr lvl="8" algn="l">
              <a:lnSpc>
                <a:spcPct val="100000"/>
              </a:lnSpc>
              <a:spcBef>
                <a:spcPts val="0"/>
              </a:spcBef>
              <a:spcAft>
                <a:spcPts val="0"/>
              </a:spcAft>
              <a:buClr>
                <a:schemeClr val="dk2"/>
              </a:buClr>
              <a:buSzPts val="3500"/>
              <a:buNone/>
              <a:defRPr/>
            </a:lvl9pPr>
          </a:lstStyle>
          <a:p/>
        </p:txBody>
      </p:sp>
      <p:sp>
        <p:nvSpPr>
          <p:cNvPr id="275" name="Google Shape;275;g35d9d5e2551_0_628"/>
          <p:cNvSpPr txBox="1"/>
          <p:nvPr>
            <p:ph idx="1" type="body"/>
          </p:nvPr>
        </p:nvSpPr>
        <p:spPr>
          <a:xfrm>
            <a:off x="838925" y="2026625"/>
            <a:ext cx="4498200" cy="1789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76" name="Shape 276"/>
        <p:cNvGrpSpPr/>
        <p:nvPr/>
      </p:nvGrpSpPr>
      <p:grpSpPr>
        <a:xfrm>
          <a:off x="0" y="0"/>
          <a:ext cx="0" cy="0"/>
          <a:chOff x="0" y="0"/>
          <a:chExt cx="0" cy="0"/>
        </a:xfrm>
      </p:grpSpPr>
      <p:sp>
        <p:nvSpPr>
          <p:cNvPr id="277" name="Google Shape;277;g35d9d5e2551_0_631"/>
          <p:cNvSpPr txBox="1"/>
          <p:nvPr>
            <p:ph type="title"/>
          </p:nvPr>
        </p:nvSpPr>
        <p:spPr>
          <a:xfrm>
            <a:off x="3518872" y="1492500"/>
            <a:ext cx="809100" cy="5934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000"/>
              <a:buFont typeface="Twentieth Century"/>
              <a:buNone/>
              <a:defRPr sz="3000">
                <a:solidFill>
                  <a:schemeClr val="lt1"/>
                </a:solidFill>
              </a:defRPr>
            </a:lvl1pPr>
            <a:lvl2pPr lvl="1"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9pPr>
          </a:lstStyle>
          <a:p/>
        </p:txBody>
      </p:sp>
      <p:sp>
        <p:nvSpPr>
          <p:cNvPr id="278" name="Google Shape;278;g35d9d5e2551_0_631"/>
          <p:cNvSpPr txBox="1"/>
          <p:nvPr>
            <p:ph idx="2" type="title"/>
          </p:nvPr>
        </p:nvSpPr>
        <p:spPr>
          <a:xfrm>
            <a:off x="4816022" y="1492500"/>
            <a:ext cx="809100" cy="5934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000"/>
              <a:buFont typeface="Twentieth Century"/>
              <a:buNone/>
              <a:defRPr sz="3000">
                <a:solidFill>
                  <a:schemeClr val="lt1"/>
                </a:solidFill>
              </a:defRPr>
            </a:lvl1pPr>
            <a:lvl2pPr lvl="1"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9pPr>
          </a:lstStyle>
          <a:p/>
        </p:txBody>
      </p:sp>
      <p:sp>
        <p:nvSpPr>
          <p:cNvPr id="279" name="Google Shape;279;g35d9d5e2551_0_631"/>
          <p:cNvSpPr txBox="1"/>
          <p:nvPr>
            <p:ph idx="3" type="title"/>
          </p:nvPr>
        </p:nvSpPr>
        <p:spPr>
          <a:xfrm>
            <a:off x="3518872" y="3281900"/>
            <a:ext cx="809100" cy="5934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000"/>
              <a:buFont typeface="Twentieth Century"/>
              <a:buNone/>
              <a:defRPr sz="3000">
                <a:solidFill>
                  <a:schemeClr val="lt1"/>
                </a:solidFill>
              </a:defRPr>
            </a:lvl1pPr>
            <a:lvl2pPr lvl="1"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9pPr>
          </a:lstStyle>
          <a:p/>
        </p:txBody>
      </p:sp>
      <p:sp>
        <p:nvSpPr>
          <p:cNvPr id="280" name="Google Shape;280;g35d9d5e2551_0_631"/>
          <p:cNvSpPr txBox="1"/>
          <p:nvPr>
            <p:ph idx="4" type="title"/>
          </p:nvPr>
        </p:nvSpPr>
        <p:spPr>
          <a:xfrm>
            <a:off x="4816022" y="3281900"/>
            <a:ext cx="809100" cy="5934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3000"/>
              <a:buFont typeface="Twentieth Century"/>
              <a:buNone/>
              <a:defRPr sz="3000">
                <a:solidFill>
                  <a:schemeClr val="lt1"/>
                </a:solidFill>
              </a:defRPr>
            </a:lvl1pPr>
            <a:lvl2pPr lvl="1"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Clr>
                <a:schemeClr val="dk2"/>
              </a:buClr>
              <a:buSzPts val="3000"/>
              <a:buFont typeface="Bakbak One"/>
              <a:buNone/>
              <a:defRPr sz="3000">
                <a:latin typeface="Bakbak One"/>
                <a:ea typeface="Bakbak One"/>
                <a:cs typeface="Bakbak One"/>
                <a:sym typeface="Bakbak One"/>
              </a:defRPr>
            </a:lvl9pPr>
          </a:lstStyle>
          <a:p/>
        </p:txBody>
      </p:sp>
      <p:sp>
        <p:nvSpPr>
          <p:cNvPr id="281" name="Google Shape;281;g35d9d5e2551_0_631"/>
          <p:cNvSpPr txBox="1"/>
          <p:nvPr>
            <p:ph idx="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Clr>
                <a:schemeClr val="dk2"/>
              </a:buClr>
              <a:buSzPts val="3500"/>
              <a:buNone/>
              <a:defRPr/>
            </a:lvl2pPr>
            <a:lvl3pPr lvl="2" algn="l">
              <a:lnSpc>
                <a:spcPct val="100000"/>
              </a:lnSpc>
              <a:spcBef>
                <a:spcPts val="0"/>
              </a:spcBef>
              <a:spcAft>
                <a:spcPts val="0"/>
              </a:spcAft>
              <a:buClr>
                <a:schemeClr val="dk2"/>
              </a:buClr>
              <a:buSzPts val="3500"/>
              <a:buNone/>
              <a:defRPr/>
            </a:lvl3pPr>
            <a:lvl4pPr lvl="3" algn="l">
              <a:lnSpc>
                <a:spcPct val="100000"/>
              </a:lnSpc>
              <a:spcBef>
                <a:spcPts val="0"/>
              </a:spcBef>
              <a:spcAft>
                <a:spcPts val="0"/>
              </a:spcAft>
              <a:buClr>
                <a:schemeClr val="dk2"/>
              </a:buClr>
              <a:buSzPts val="3500"/>
              <a:buNone/>
              <a:defRPr/>
            </a:lvl4pPr>
            <a:lvl5pPr lvl="4" algn="l">
              <a:lnSpc>
                <a:spcPct val="100000"/>
              </a:lnSpc>
              <a:spcBef>
                <a:spcPts val="0"/>
              </a:spcBef>
              <a:spcAft>
                <a:spcPts val="0"/>
              </a:spcAft>
              <a:buClr>
                <a:schemeClr val="dk2"/>
              </a:buClr>
              <a:buSzPts val="3500"/>
              <a:buNone/>
              <a:defRPr/>
            </a:lvl5pPr>
            <a:lvl6pPr lvl="5" algn="l">
              <a:lnSpc>
                <a:spcPct val="100000"/>
              </a:lnSpc>
              <a:spcBef>
                <a:spcPts val="0"/>
              </a:spcBef>
              <a:spcAft>
                <a:spcPts val="0"/>
              </a:spcAft>
              <a:buClr>
                <a:schemeClr val="dk2"/>
              </a:buClr>
              <a:buSzPts val="3500"/>
              <a:buNone/>
              <a:defRPr/>
            </a:lvl6pPr>
            <a:lvl7pPr lvl="6" algn="l">
              <a:lnSpc>
                <a:spcPct val="100000"/>
              </a:lnSpc>
              <a:spcBef>
                <a:spcPts val="0"/>
              </a:spcBef>
              <a:spcAft>
                <a:spcPts val="0"/>
              </a:spcAft>
              <a:buClr>
                <a:schemeClr val="dk2"/>
              </a:buClr>
              <a:buSzPts val="3500"/>
              <a:buNone/>
              <a:defRPr/>
            </a:lvl7pPr>
            <a:lvl8pPr lvl="7" algn="l">
              <a:lnSpc>
                <a:spcPct val="100000"/>
              </a:lnSpc>
              <a:spcBef>
                <a:spcPts val="0"/>
              </a:spcBef>
              <a:spcAft>
                <a:spcPts val="0"/>
              </a:spcAft>
              <a:buClr>
                <a:schemeClr val="dk2"/>
              </a:buClr>
              <a:buSzPts val="3500"/>
              <a:buNone/>
              <a:defRPr/>
            </a:lvl8pPr>
            <a:lvl9pPr lvl="8" algn="l">
              <a:lnSpc>
                <a:spcPct val="100000"/>
              </a:lnSpc>
              <a:spcBef>
                <a:spcPts val="0"/>
              </a:spcBef>
              <a:spcAft>
                <a:spcPts val="0"/>
              </a:spcAft>
              <a:buClr>
                <a:schemeClr val="dk2"/>
              </a:buClr>
              <a:buSzPts val="3500"/>
              <a:buNone/>
              <a:defRPr/>
            </a:lvl9pPr>
          </a:lstStyle>
          <a:p/>
        </p:txBody>
      </p:sp>
      <p:sp>
        <p:nvSpPr>
          <p:cNvPr id="282" name="Google Shape;282;g35d9d5e2551_0_631"/>
          <p:cNvSpPr txBox="1"/>
          <p:nvPr>
            <p:ph idx="1" type="subTitle"/>
          </p:nvPr>
        </p:nvSpPr>
        <p:spPr>
          <a:xfrm>
            <a:off x="1092172" y="2090450"/>
            <a:ext cx="3235800" cy="52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283" name="Google Shape;283;g35d9d5e2551_0_631"/>
          <p:cNvSpPr txBox="1"/>
          <p:nvPr>
            <p:ph idx="6" type="subTitle"/>
          </p:nvPr>
        </p:nvSpPr>
        <p:spPr>
          <a:xfrm>
            <a:off x="4816025" y="2090450"/>
            <a:ext cx="3235800" cy="52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284" name="Google Shape;284;g35d9d5e2551_0_631"/>
          <p:cNvSpPr txBox="1"/>
          <p:nvPr>
            <p:ph idx="7" type="subTitle"/>
          </p:nvPr>
        </p:nvSpPr>
        <p:spPr>
          <a:xfrm>
            <a:off x="1092172" y="3896625"/>
            <a:ext cx="3235800" cy="52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285" name="Google Shape;285;g35d9d5e2551_0_631"/>
          <p:cNvSpPr txBox="1"/>
          <p:nvPr>
            <p:ph idx="8" type="subTitle"/>
          </p:nvPr>
        </p:nvSpPr>
        <p:spPr>
          <a:xfrm>
            <a:off x="4816028" y="3896625"/>
            <a:ext cx="3235800" cy="52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286" name="Shape 286"/>
        <p:cNvGrpSpPr/>
        <p:nvPr/>
      </p:nvGrpSpPr>
      <p:grpSpPr>
        <a:xfrm>
          <a:off x="0" y="0"/>
          <a:ext cx="0" cy="0"/>
          <a:chOff x="0" y="0"/>
          <a:chExt cx="0" cy="0"/>
        </a:xfrm>
      </p:grpSpPr>
      <p:sp>
        <p:nvSpPr>
          <p:cNvPr id="287" name="Google Shape;287;g35d9d5e2551_0_641"/>
          <p:cNvSpPr txBox="1"/>
          <p:nvPr>
            <p:ph idx="1" type="subTitle"/>
          </p:nvPr>
        </p:nvSpPr>
        <p:spPr>
          <a:xfrm>
            <a:off x="2152784" y="1095500"/>
            <a:ext cx="48384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288" name="Google Shape;288;g35d9d5e2551_0_641"/>
          <p:cNvSpPr txBox="1"/>
          <p:nvPr>
            <p:ph idx="2" type="subTitle"/>
          </p:nvPr>
        </p:nvSpPr>
        <p:spPr>
          <a:xfrm>
            <a:off x="2152784" y="1504100"/>
            <a:ext cx="4838400" cy="7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9" name="Google Shape;289;g35d9d5e2551_0_641"/>
          <p:cNvSpPr txBox="1"/>
          <p:nvPr>
            <p:ph idx="3" type="subTitle"/>
          </p:nvPr>
        </p:nvSpPr>
        <p:spPr>
          <a:xfrm>
            <a:off x="2152807" y="2700500"/>
            <a:ext cx="4838400" cy="71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0" name="Google Shape;290;g35d9d5e2551_0_641"/>
          <p:cNvSpPr txBox="1"/>
          <p:nvPr>
            <p:ph idx="4" type="subTitle"/>
          </p:nvPr>
        </p:nvSpPr>
        <p:spPr>
          <a:xfrm>
            <a:off x="2152796" y="3896900"/>
            <a:ext cx="4838400" cy="7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1" name="Google Shape;291;g35d9d5e2551_0_64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Clr>
                <a:schemeClr val="dk2"/>
              </a:buClr>
              <a:buSzPts val="3500"/>
              <a:buNone/>
              <a:defRPr/>
            </a:lvl2pPr>
            <a:lvl3pPr lvl="2" algn="l">
              <a:lnSpc>
                <a:spcPct val="100000"/>
              </a:lnSpc>
              <a:spcBef>
                <a:spcPts val="0"/>
              </a:spcBef>
              <a:spcAft>
                <a:spcPts val="0"/>
              </a:spcAft>
              <a:buClr>
                <a:schemeClr val="dk2"/>
              </a:buClr>
              <a:buSzPts val="3500"/>
              <a:buNone/>
              <a:defRPr/>
            </a:lvl3pPr>
            <a:lvl4pPr lvl="3" algn="l">
              <a:lnSpc>
                <a:spcPct val="100000"/>
              </a:lnSpc>
              <a:spcBef>
                <a:spcPts val="0"/>
              </a:spcBef>
              <a:spcAft>
                <a:spcPts val="0"/>
              </a:spcAft>
              <a:buClr>
                <a:schemeClr val="dk2"/>
              </a:buClr>
              <a:buSzPts val="3500"/>
              <a:buNone/>
              <a:defRPr/>
            </a:lvl4pPr>
            <a:lvl5pPr lvl="4" algn="l">
              <a:lnSpc>
                <a:spcPct val="100000"/>
              </a:lnSpc>
              <a:spcBef>
                <a:spcPts val="0"/>
              </a:spcBef>
              <a:spcAft>
                <a:spcPts val="0"/>
              </a:spcAft>
              <a:buClr>
                <a:schemeClr val="dk2"/>
              </a:buClr>
              <a:buSzPts val="3500"/>
              <a:buNone/>
              <a:defRPr/>
            </a:lvl5pPr>
            <a:lvl6pPr lvl="5" algn="l">
              <a:lnSpc>
                <a:spcPct val="100000"/>
              </a:lnSpc>
              <a:spcBef>
                <a:spcPts val="0"/>
              </a:spcBef>
              <a:spcAft>
                <a:spcPts val="0"/>
              </a:spcAft>
              <a:buClr>
                <a:schemeClr val="dk2"/>
              </a:buClr>
              <a:buSzPts val="3500"/>
              <a:buNone/>
              <a:defRPr/>
            </a:lvl6pPr>
            <a:lvl7pPr lvl="6" algn="l">
              <a:lnSpc>
                <a:spcPct val="100000"/>
              </a:lnSpc>
              <a:spcBef>
                <a:spcPts val="0"/>
              </a:spcBef>
              <a:spcAft>
                <a:spcPts val="0"/>
              </a:spcAft>
              <a:buClr>
                <a:schemeClr val="dk2"/>
              </a:buClr>
              <a:buSzPts val="3500"/>
              <a:buNone/>
              <a:defRPr/>
            </a:lvl7pPr>
            <a:lvl8pPr lvl="7" algn="l">
              <a:lnSpc>
                <a:spcPct val="100000"/>
              </a:lnSpc>
              <a:spcBef>
                <a:spcPts val="0"/>
              </a:spcBef>
              <a:spcAft>
                <a:spcPts val="0"/>
              </a:spcAft>
              <a:buClr>
                <a:schemeClr val="dk2"/>
              </a:buClr>
              <a:buSzPts val="3500"/>
              <a:buNone/>
              <a:defRPr/>
            </a:lvl8pPr>
            <a:lvl9pPr lvl="8" algn="l">
              <a:lnSpc>
                <a:spcPct val="100000"/>
              </a:lnSpc>
              <a:spcBef>
                <a:spcPts val="0"/>
              </a:spcBef>
              <a:spcAft>
                <a:spcPts val="0"/>
              </a:spcAft>
              <a:buClr>
                <a:schemeClr val="dk2"/>
              </a:buClr>
              <a:buSzPts val="3500"/>
              <a:buNone/>
              <a:defRPr/>
            </a:lvl9pPr>
          </a:lstStyle>
          <a:p/>
        </p:txBody>
      </p:sp>
      <p:sp>
        <p:nvSpPr>
          <p:cNvPr id="292" name="Google Shape;292;g35d9d5e2551_0_641"/>
          <p:cNvSpPr txBox="1"/>
          <p:nvPr>
            <p:ph idx="5" type="subTitle"/>
          </p:nvPr>
        </p:nvSpPr>
        <p:spPr>
          <a:xfrm>
            <a:off x="2152803" y="2291900"/>
            <a:ext cx="48384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293" name="Google Shape;293;g35d9d5e2551_0_641"/>
          <p:cNvSpPr txBox="1"/>
          <p:nvPr>
            <p:ph idx="6" type="subTitle"/>
          </p:nvPr>
        </p:nvSpPr>
        <p:spPr>
          <a:xfrm>
            <a:off x="2152816" y="3488300"/>
            <a:ext cx="48384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294" name="Shape 294"/>
        <p:cNvGrpSpPr/>
        <p:nvPr/>
      </p:nvGrpSpPr>
      <p:grpSpPr>
        <a:xfrm>
          <a:off x="0" y="0"/>
          <a:ext cx="0" cy="0"/>
          <a:chOff x="0" y="0"/>
          <a:chExt cx="0" cy="0"/>
        </a:xfrm>
      </p:grpSpPr>
      <p:sp>
        <p:nvSpPr>
          <p:cNvPr id="295" name="Google Shape;295;g35d9d5e2551_0_6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Clr>
                <a:schemeClr val="dk2"/>
              </a:buClr>
              <a:buSzPts val="3500"/>
              <a:buNone/>
              <a:defRPr/>
            </a:lvl2pPr>
            <a:lvl3pPr lvl="2" algn="l">
              <a:lnSpc>
                <a:spcPct val="100000"/>
              </a:lnSpc>
              <a:spcBef>
                <a:spcPts val="0"/>
              </a:spcBef>
              <a:spcAft>
                <a:spcPts val="0"/>
              </a:spcAft>
              <a:buClr>
                <a:schemeClr val="dk2"/>
              </a:buClr>
              <a:buSzPts val="3500"/>
              <a:buNone/>
              <a:defRPr/>
            </a:lvl3pPr>
            <a:lvl4pPr lvl="3" algn="l">
              <a:lnSpc>
                <a:spcPct val="100000"/>
              </a:lnSpc>
              <a:spcBef>
                <a:spcPts val="0"/>
              </a:spcBef>
              <a:spcAft>
                <a:spcPts val="0"/>
              </a:spcAft>
              <a:buClr>
                <a:schemeClr val="dk2"/>
              </a:buClr>
              <a:buSzPts val="3500"/>
              <a:buNone/>
              <a:defRPr/>
            </a:lvl4pPr>
            <a:lvl5pPr lvl="4" algn="l">
              <a:lnSpc>
                <a:spcPct val="100000"/>
              </a:lnSpc>
              <a:spcBef>
                <a:spcPts val="0"/>
              </a:spcBef>
              <a:spcAft>
                <a:spcPts val="0"/>
              </a:spcAft>
              <a:buClr>
                <a:schemeClr val="dk2"/>
              </a:buClr>
              <a:buSzPts val="3500"/>
              <a:buNone/>
              <a:defRPr/>
            </a:lvl5pPr>
            <a:lvl6pPr lvl="5" algn="l">
              <a:lnSpc>
                <a:spcPct val="100000"/>
              </a:lnSpc>
              <a:spcBef>
                <a:spcPts val="0"/>
              </a:spcBef>
              <a:spcAft>
                <a:spcPts val="0"/>
              </a:spcAft>
              <a:buClr>
                <a:schemeClr val="dk2"/>
              </a:buClr>
              <a:buSzPts val="3500"/>
              <a:buNone/>
              <a:defRPr/>
            </a:lvl6pPr>
            <a:lvl7pPr lvl="6" algn="l">
              <a:lnSpc>
                <a:spcPct val="100000"/>
              </a:lnSpc>
              <a:spcBef>
                <a:spcPts val="0"/>
              </a:spcBef>
              <a:spcAft>
                <a:spcPts val="0"/>
              </a:spcAft>
              <a:buClr>
                <a:schemeClr val="dk2"/>
              </a:buClr>
              <a:buSzPts val="3500"/>
              <a:buNone/>
              <a:defRPr/>
            </a:lvl7pPr>
            <a:lvl8pPr lvl="7" algn="l">
              <a:lnSpc>
                <a:spcPct val="100000"/>
              </a:lnSpc>
              <a:spcBef>
                <a:spcPts val="0"/>
              </a:spcBef>
              <a:spcAft>
                <a:spcPts val="0"/>
              </a:spcAft>
              <a:buClr>
                <a:schemeClr val="dk2"/>
              </a:buClr>
              <a:buSzPts val="3500"/>
              <a:buNone/>
              <a:defRPr/>
            </a:lvl8pPr>
            <a:lvl9pPr lvl="8" algn="l">
              <a:lnSpc>
                <a:spcPct val="100000"/>
              </a:lnSpc>
              <a:spcBef>
                <a:spcPts val="0"/>
              </a:spcBef>
              <a:spcAft>
                <a:spcPts val="0"/>
              </a:spcAft>
              <a:buClr>
                <a:schemeClr val="dk2"/>
              </a:buClr>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96" name="Shape 296"/>
        <p:cNvGrpSpPr/>
        <p:nvPr/>
      </p:nvGrpSpPr>
      <p:grpSpPr>
        <a:xfrm>
          <a:off x="0" y="0"/>
          <a:ext cx="0" cy="0"/>
          <a:chOff x="0" y="0"/>
          <a:chExt cx="0" cy="0"/>
        </a:xfrm>
      </p:grpSpPr>
      <p:sp>
        <p:nvSpPr>
          <p:cNvPr id="297" name="Google Shape;297;g35d9d5e2551_0_651"/>
          <p:cNvSpPr txBox="1"/>
          <p:nvPr>
            <p:ph idx="1" type="subTitle"/>
          </p:nvPr>
        </p:nvSpPr>
        <p:spPr>
          <a:xfrm>
            <a:off x="1697250" y="1576450"/>
            <a:ext cx="57495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298" name="Google Shape;298;g35d9d5e2551_0_651"/>
          <p:cNvSpPr txBox="1"/>
          <p:nvPr>
            <p:ph idx="2" type="subTitle"/>
          </p:nvPr>
        </p:nvSpPr>
        <p:spPr>
          <a:xfrm>
            <a:off x="1697250" y="3014550"/>
            <a:ext cx="5749500" cy="57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299" name="Google Shape;299;g35d9d5e2551_0_651"/>
          <p:cNvSpPr txBox="1"/>
          <p:nvPr>
            <p:ph idx="3" type="subTitle"/>
          </p:nvPr>
        </p:nvSpPr>
        <p:spPr>
          <a:xfrm>
            <a:off x="1697250" y="2038075"/>
            <a:ext cx="5749500" cy="72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0" name="Google Shape;300;g35d9d5e2551_0_651"/>
          <p:cNvSpPr txBox="1"/>
          <p:nvPr>
            <p:ph idx="4" type="subTitle"/>
          </p:nvPr>
        </p:nvSpPr>
        <p:spPr>
          <a:xfrm>
            <a:off x="1697250" y="3476175"/>
            <a:ext cx="5749500" cy="72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1" name="Google Shape;301;g35d9d5e2551_0_65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Clr>
                <a:schemeClr val="dk2"/>
              </a:buClr>
              <a:buSzPts val="3500"/>
              <a:buNone/>
              <a:defRPr/>
            </a:lvl2pPr>
            <a:lvl3pPr lvl="2" algn="l">
              <a:lnSpc>
                <a:spcPct val="100000"/>
              </a:lnSpc>
              <a:spcBef>
                <a:spcPts val="0"/>
              </a:spcBef>
              <a:spcAft>
                <a:spcPts val="0"/>
              </a:spcAft>
              <a:buClr>
                <a:schemeClr val="dk2"/>
              </a:buClr>
              <a:buSzPts val="3500"/>
              <a:buNone/>
              <a:defRPr/>
            </a:lvl3pPr>
            <a:lvl4pPr lvl="3" algn="l">
              <a:lnSpc>
                <a:spcPct val="100000"/>
              </a:lnSpc>
              <a:spcBef>
                <a:spcPts val="0"/>
              </a:spcBef>
              <a:spcAft>
                <a:spcPts val="0"/>
              </a:spcAft>
              <a:buClr>
                <a:schemeClr val="dk2"/>
              </a:buClr>
              <a:buSzPts val="3500"/>
              <a:buNone/>
              <a:defRPr/>
            </a:lvl4pPr>
            <a:lvl5pPr lvl="4" algn="l">
              <a:lnSpc>
                <a:spcPct val="100000"/>
              </a:lnSpc>
              <a:spcBef>
                <a:spcPts val="0"/>
              </a:spcBef>
              <a:spcAft>
                <a:spcPts val="0"/>
              </a:spcAft>
              <a:buClr>
                <a:schemeClr val="dk2"/>
              </a:buClr>
              <a:buSzPts val="3500"/>
              <a:buNone/>
              <a:defRPr/>
            </a:lvl5pPr>
            <a:lvl6pPr lvl="5" algn="l">
              <a:lnSpc>
                <a:spcPct val="100000"/>
              </a:lnSpc>
              <a:spcBef>
                <a:spcPts val="0"/>
              </a:spcBef>
              <a:spcAft>
                <a:spcPts val="0"/>
              </a:spcAft>
              <a:buClr>
                <a:schemeClr val="dk2"/>
              </a:buClr>
              <a:buSzPts val="3500"/>
              <a:buNone/>
              <a:defRPr/>
            </a:lvl6pPr>
            <a:lvl7pPr lvl="6" algn="l">
              <a:lnSpc>
                <a:spcPct val="100000"/>
              </a:lnSpc>
              <a:spcBef>
                <a:spcPts val="0"/>
              </a:spcBef>
              <a:spcAft>
                <a:spcPts val="0"/>
              </a:spcAft>
              <a:buClr>
                <a:schemeClr val="dk2"/>
              </a:buClr>
              <a:buSzPts val="3500"/>
              <a:buNone/>
              <a:defRPr/>
            </a:lvl7pPr>
            <a:lvl8pPr lvl="7" algn="l">
              <a:lnSpc>
                <a:spcPct val="100000"/>
              </a:lnSpc>
              <a:spcBef>
                <a:spcPts val="0"/>
              </a:spcBef>
              <a:spcAft>
                <a:spcPts val="0"/>
              </a:spcAft>
              <a:buClr>
                <a:schemeClr val="dk2"/>
              </a:buClr>
              <a:buSzPts val="3500"/>
              <a:buNone/>
              <a:defRPr/>
            </a:lvl8pPr>
            <a:lvl9pPr lvl="8" algn="l">
              <a:lnSpc>
                <a:spcPct val="100000"/>
              </a:lnSpc>
              <a:spcBef>
                <a:spcPts val="0"/>
              </a:spcBef>
              <a:spcAft>
                <a:spcPts val="0"/>
              </a:spcAft>
              <a:buClr>
                <a:schemeClr val="dk2"/>
              </a:buClr>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302" name="Shape 302"/>
        <p:cNvGrpSpPr/>
        <p:nvPr/>
      </p:nvGrpSpPr>
      <p:grpSpPr>
        <a:xfrm>
          <a:off x="0" y="0"/>
          <a:ext cx="0" cy="0"/>
          <a:chOff x="0" y="0"/>
          <a:chExt cx="0" cy="0"/>
        </a:xfrm>
      </p:grpSpPr>
      <p:sp>
        <p:nvSpPr>
          <p:cNvPr id="303" name="Google Shape;303;g35d9d5e2551_0_657"/>
          <p:cNvSpPr txBox="1"/>
          <p:nvPr>
            <p:ph idx="1" type="subTitle"/>
          </p:nvPr>
        </p:nvSpPr>
        <p:spPr>
          <a:xfrm>
            <a:off x="1229023" y="1583475"/>
            <a:ext cx="31947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04" name="Google Shape;304;g35d9d5e2551_0_657"/>
          <p:cNvSpPr txBox="1"/>
          <p:nvPr>
            <p:ph idx="2" type="subTitle"/>
          </p:nvPr>
        </p:nvSpPr>
        <p:spPr>
          <a:xfrm>
            <a:off x="1229023" y="1992075"/>
            <a:ext cx="3194700" cy="9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5" name="Google Shape;305;g35d9d5e2551_0_657"/>
          <p:cNvSpPr txBox="1"/>
          <p:nvPr>
            <p:ph idx="3" type="subTitle"/>
          </p:nvPr>
        </p:nvSpPr>
        <p:spPr>
          <a:xfrm>
            <a:off x="4720277" y="1992075"/>
            <a:ext cx="3194700" cy="9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6" name="Google Shape;306;g35d9d5e2551_0_657"/>
          <p:cNvSpPr txBox="1"/>
          <p:nvPr>
            <p:ph idx="4" type="subTitle"/>
          </p:nvPr>
        </p:nvSpPr>
        <p:spPr>
          <a:xfrm>
            <a:off x="1229023" y="3458200"/>
            <a:ext cx="3194700" cy="9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7" name="Google Shape;307;g35d9d5e2551_0_657"/>
          <p:cNvSpPr txBox="1"/>
          <p:nvPr>
            <p:ph idx="5" type="subTitle"/>
          </p:nvPr>
        </p:nvSpPr>
        <p:spPr>
          <a:xfrm>
            <a:off x="4720277" y="3458200"/>
            <a:ext cx="3194700" cy="9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8" name="Google Shape;308;g35d9d5e2551_0_6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Clr>
                <a:schemeClr val="dk2"/>
              </a:buClr>
              <a:buSzPts val="3500"/>
              <a:buNone/>
              <a:defRPr/>
            </a:lvl2pPr>
            <a:lvl3pPr lvl="2" algn="l">
              <a:lnSpc>
                <a:spcPct val="100000"/>
              </a:lnSpc>
              <a:spcBef>
                <a:spcPts val="0"/>
              </a:spcBef>
              <a:spcAft>
                <a:spcPts val="0"/>
              </a:spcAft>
              <a:buClr>
                <a:schemeClr val="dk2"/>
              </a:buClr>
              <a:buSzPts val="3500"/>
              <a:buNone/>
              <a:defRPr/>
            </a:lvl3pPr>
            <a:lvl4pPr lvl="3" algn="l">
              <a:lnSpc>
                <a:spcPct val="100000"/>
              </a:lnSpc>
              <a:spcBef>
                <a:spcPts val="0"/>
              </a:spcBef>
              <a:spcAft>
                <a:spcPts val="0"/>
              </a:spcAft>
              <a:buClr>
                <a:schemeClr val="dk2"/>
              </a:buClr>
              <a:buSzPts val="3500"/>
              <a:buNone/>
              <a:defRPr/>
            </a:lvl4pPr>
            <a:lvl5pPr lvl="4" algn="l">
              <a:lnSpc>
                <a:spcPct val="100000"/>
              </a:lnSpc>
              <a:spcBef>
                <a:spcPts val="0"/>
              </a:spcBef>
              <a:spcAft>
                <a:spcPts val="0"/>
              </a:spcAft>
              <a:buClr>
                <a:schemeClr val="dk2"/>
              </a:buClr>
              <a:buSzPts val="3500"/>
              <a:buNone/>
              <a:defRPr/>
            </a:lvl5pPr>
            <a:lvl6pPr lvl="5" algn="l">
              <a:lnSpc>
                <a:spcPct val="100000"/>
              </a:lnSpc>
              <a:spcBef>
                <a:spcPts val="0"/>
              </a:spcBef>
              <a:spcAft>
                <a:spcPts val="0"/>
              </a:spcAft>
              <a:buClr>
                <a:schemeClr val="dk2"/>
              </a:buClr>
              <a:buSzPts val="3500"/>
              <a:buNone/>
              <a:defRPr/>
            </a:lvl6pPr>
            <a:lvl7pPr lvl="6" algn="l">
              <a:lnSpc>
                <a:spcPct val="100000"/>
              </a:lnSpc>
              <a:spcBef>
                <a:spcPts val="0"/>
              </a:spcBef>
              <a:spcAft>
                <a:spcPts val="0"/>
              </a:spcAft>
              <a:buClr>
                <a:schemeClr val="dk2"/>
              </a:buClr>
              <a:buSzPts val="3500"/>
              <a:buNone/>
              <a:defRPr/>
            </a:lvl7pPr>
            <a:lvl8pPr lvl="7" algn="l">
              <a:lnSpc>
                <a:spcPct val="100000"/>
              </a:lnSpc>
              <a:spcBef>
                <a:spcPts val="0"/>
              </a:spcBef>
              <a:spcAft>
                <a:spcPts val="0"/>
              </a:spcAft>
              <a:buClr>
                <a:schemeClr val="dk2"/>
              </a:buClr>
              <a:buSzPts val="3500"/>
              <a:buNone/>
              <a:defRPr/>
            </a:lvl8pPr>
            <a:lvl9pPr lvl="8" algn="l">
              <a:lnSpc>
                <a:spcPct val="100000"/>
              </a:lnSpc>
              <a:spcBef>
                <a:spcPts val="0"/>
              </a:spcBef>
              <a:spcAft>
                <a:spcPts val="0"/>
              </a:spcAft>
              <a:buClr>
                <a:schemeClr val="dk2"/>
              </a:buClr>
              <a:buSzPts val="3500"/>
              <a:buNone/>
              <a:defRPr/>
            </a:lvl9pPr>
          </a:lstStyle>
          <a:p/>
        </p:txBody>
      </p:sp>
      <p:sp>
        <p:nvSpPr>
          <p:cNvPr id="309" name="Google Shape;309;g35d9d5e2551_0_657"/>
          <p:cNvSpPr txBox="1"/>
          <p:nvPr>
            <p:ph idx="6" type="subTitle"/>
          </p:nvPr>
        </p:nvSpPr>
        <p:spPr>
          <a:xfrm>
            <a:off x="1229023" y="3049600"/>
            <a:ext cx="31947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10" name="Google Shape;310;g35d9d5e2551_0_657"/>
          <p:cNvSpPr txBox="1"/>
          <p:nvPr>
            <p:ph idx="7" type="subTitle"/>
          </p:nvPr>
        </p:nvSpPr>
        <p:spPr>
          <a:xfrm>
            <a:off x="4720276" y="1583475"/>
            <a:ext cx="31947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11" name="Google Shape;311;g35d9d5e2551_0_657"/>
          <p:cNvSpPr txBox="1"/>
          <p:nvPr>
            <p:ph idx="8" type="subTitle"/>
          </p:nvPr>
        </p:nvSpPr>
        <p:spPr>
          <a:xfrm>
            <a:off x="4720276" y="3049600"/>
            <a:ext cx="31947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312" name="Shape 312"/>
        <p:cNvGrpSpPr/>
        <p:nvPr/>
      </p:nvGrpSpPr>
      <p:grpSpPr>
        <a:xfrm>
          <a:off x="0" y="0"/>
          <a:ext cx="0" cy="0"/>
          <a:chOff x="0" y="0"/>
          <a:chExt cx="0" cy="0"/>
        </a:xfrm>
      </p:grpSpPr>
      <p:sp>
        <p:nvSpPr>
          <p:cNvPr id="313" name="Google Shape;313;g35d9d5e2551_0_66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Clr>
                <a:schemeClr val="dk2"/>
              </a:buClr>
              <a:buSzPts val="3500"/>
              <a:buNone/>
              <a:defRPr/>
            </a:lvl2pPr>
            <a:lvl3pPr lvl="2" algn="l">
              <a:lnSpc>
                <a:spcPct val="100000"/>
              </a:lnSpc>
              <a:spcBef>
                <a:spcPts val="0"/>
              </a:spcBef>
              <a:spcAft>
                <a:spcPts val="0"/>
              </a:spcAft>
              <a:buClr>
                <a:schemeClr val="dk2"/>
              </a:buClr>
              <a:buSzPts val="3500"/>
              <a:buNone/>
              <a:defRPr/>
            </a:lvl3pPr>
            <a:lvl4pPr lvl="3" algn="l">
              <a:lnSpc>
                <a:spcPct val="100000"/>
              </a:lnSpc>
              <a:spcBef>
                <a:spcPts val="0"/>
              </a:spcBef>
              <a:spcAft>
                <a:spcPts val="0"/>
              </a:spcAft>
              <a:buClr>
                <a:schemeClr val="dk2"/>
              </a:buClr>
              <a:buSzPts val="3500"/>
              <a:buNone/>
              <a:defRPr/>
            </a:lvl4pPr>
            <a:lvl5pPr lvl="4" algn="l">
              <a:lnSpc>
                <a:spcPct val="100000"/>
              </a:lnSpc>
              <a:spcBef>
                <a:spcPts val="0"/>
              </a:spcBef>
              <a:spcAft>
                <a:spcPts val="0"/>
              </a:spcAft>
              <a:buClr>
                <a:schemeClr val="dk2"/>
              </a:buClr>
              <a:buSzPts val="3500"/>
              <a:buNone/>
              <a:defRPr/>
            </a:lvl5pPr>
            <a:lvl6pPr lvl="5" algn="l">
              <a:lnSpc>
                <a:spcPct val="100000"/>
              </a:lnSpc>
              <a:spcBef>
                <a:spcPts val="0"/>
              </a:spcBef>
              <a:spcAft>
                <a:spcPts val="0"/>
              </a:spcAft>
              <a:buClr>
                <a:schemeClr val="dk2"/>
              </a:buClr>
              <a:buSzPts val="3500"/>
              <a:buNone/>
              <a:defRPr/>
            </a:lvl6pPr>
            <a:lvl7pPr lvl="6" algn="l">
              <a:lnSpc>
                <a:spcPct val="100000"/>
              </a:lnSpc>
              <a:spcBef>
                <a:spcPts val="0"/>
              </a:spcBef>
              <a:spcAft>
                <a:spcPts val="0"/>
              </a:spcAft>
              <a:buClr>
                <a:schemeClr val="dk2"/>
              </a:buClr>
              <a:buSzPts val="3500"/>
              <a:buNone/>
              <a:defRPr/>
            </a:lvl7pPr>
            <a:lvl8pPr lvl="7" algn="l">
              <a:lnSpc>
                <a:spcPct val="100000"/>
              </a:lnSpc>
              <a:spcBef>
                <a:spcPts val="0"/>
              </a:spcBef>
              <a:spcAft>
                <a:spcPts val="0"/>
              </a:spcAft>
              <a:buClr>
                <a:schemeClr val="dk2"/>
              </a:buClr>
              <a:buSzPts val="3500"/>
              <a:buNone/>
              <a:defRPr/>
            </a:lvl8pPr>
            <a:lvl9pPr lvl="8" algn="l">
              <a:lnSpc>
                <a:spcPct val="100000"/>
              </a:lnSpc>
              <a:spcBef>
                <a:spcPts val="0"/>
              </a:spcBef>
              <a:spcAft>
                <a:spcPts val="0"/>
              </a:spcAft>
              <a:buClr>
                <a:schemeClr val="dk2"/>
              </a:buClr>
              <a:buSzPts val="3500"/>
              <a:buNone/>
              <a:defRPr/>
            </a:lvl9pPr>
          </a:lstStyle>
          <a:p/>
        </p:txBody>
      </p:sp>
      <p:sp>
        <p:nvSpPr>
          <p:cNvPr id="314" name="Google Shape;314;g35d9d5e2551_0_667"/>
          <p:cNvSpPr txBox="1"/>
          <p:nvPr>
            <p:ph idx="1" type="subTitle"/>
          </p:nvPr>
        </p:nvSpPr>
        <p:spPr>
          <a:xfrm>
            <a:off x="827150" y="1891676"/>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00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5" name="Google Shape;315;g35d9d5e2551_0_667"/>
          <p:cNvSpPr txBox="1"/>
          <p:nvPr>
            <p:ph idx="2" type="subTitle"/>
          </p:nvPr>
        </p:nvSpPr>
        <p:spPr>
          <a:xfrm>
            <a:off x="3351597" y="1891676"/>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6" name="Google Shape;316;g35d9d5e2551_0_667"/>
          <p:cNvSpPr txBox="1"/>
          <p:nvPr>
            <p:ph idx="3" type="subTitle"/>
          </p:nvPr>
        </p:nvSpPr>
        <p:spPr>
          <a:xfrm>
            <a:off x="5876048" y="1891676"/>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7" name="Google Shape;317;g35d9d5e2551_0_667"/>
          <p:cNvSpPr txBox="1"/>
          <p:nvPr>
            <p:ph idx="4" type="subTitle"/>
          </p:nvPr>
        </p:nvSpPr>
        <p:spPr>
          <a:xfrm>
            <a:off x="827150" y="3403425"/>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8" name="Google Shape;318;g35d9d5e2551_0_667"/>
          <p:cNvSpPr txBox="1"/>
          <p:nvPr>
            <p:ph idx="5" type="subTitle"/>
          </p:nvPr>
        </p:nvSpPr>
        <p:spPr>
          <a:xfrm>
            <a:off x="3351598" y="3403425"/>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9" name="Google Shape;319;g35d9d5e2551_0_667"/>
          <p:cNvSpPr txBox="1"/>
          <p:nvPr>
            <p:ph idx="6" type="subTitle"/>
          </p:nvPr>
        </p:nvSpPr>
        <p:spPr>
          <a:xfrm>
            <a:off x="5876050" y="3403425"/>
            <a:ext cx="2440800" cy="9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0" name="Google Shape;320;g35d9d5e2551_0_667"/>
          <p:cNvSpPr txBox="1"/>
          <p:nvPr>
            <p:ph idx="7" type="subTitle"/>
          </p:nvPr>
        </p:nvSpPr>
        <p:spPr>
          <a:xfrm>
            <a:off x="827154" y="1485525"/>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21" name="Google Shape;321;g35d9d5e2551_0_667"/>
          <p:cNvSpPr txBox="1"/>
          <p:nvPr>
            <p:ph idx="8" type="subTitle"/>
          </p:nvPr>
        </p:nvSpPr>
        <p:spPr>
          <a:xfrm>
            <a:off x="3351598" y="1485525"/>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22" name="Google Shape;322;g35d9d5e2551_0_667"/>
          <p:cNvSpPr txBox="1"/>
          <p:nvPr>
            <p:ph idx="9" type="subTitle"/>
          </p:nvPr>
        </p:nvSpPr>
        <p:spPr>
          <a:xfrm>
            <a:off x="5876046" y="1485525"/>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23" name="Google Shape;323;g35d9d5e2551_0_667"/>
          <p:cNvSpPr txBox="1"/>
          <p:nvPr>
            <p:ph idx="13" type="subTitle"/>
          </p:nvPr>
        </p:nvSpPr>
        <p:spPr>
          <a:xfrm>
            <a:off x="827154" y="2992726"/>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24" name="Google Shape;324;g35d9d5e2551_0_667"/>
          <p:cNvSpPr txBox="1"/>
          <p:nvPr>
            <p:ph idx="14" type="subTitle"/>
          </p:nvPr>
        </p:nvSpPr>
        <p:spPr>
          <a:xfrm>
            <a:off x="3351598" y="2992726"/>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
        <p:nvSpPr>
          <p:cNvPr id="325" name="Google Shape;325;g35d9d5e2551_0_667"/>
          <p:cNvSpPr txBox="1"/>
          <p:nvPr>
            <p:ph idx="15" type="subTitle"/>
          </p:nvPr>
        </p:nvSpPr>
        <p:spPr>
          <a:xfrm>
            <a:off x="5876046" y="2992726"/>
            <a:ext cx="244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326" name="Shape 326"/>
        <p:cNvGrpSpPr/>
        <p:nvPr/>
      </p:nvGrpSpPr>
      <p:grpSpPr>
        <a:xfrm>
          <a:off x="0" y="0"/>
          <a:ext cx="0" cy="0"/>
          <a:chOff x="0" y="0"/>
          <a:chExt cx="0" cy="0"/>
        </a:xfrm>
      </p:grpSpPr>
      <p:sp>
        <p:nvSpPr>
          <p:cNvPr id="327" name="Google Shape;327;g35d9d5e2551_0_68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Clr>
                <a:schemeClr val="dk2"/>
              </a:buClr>
              <a:buSzPts val="3500"/>
              <a:buNone/>
              <a:defRPr/>
            </a:lvl2pPr>
            <a:lvl3pPr lvl="2" algn="l">
              <a:lnSpc>
                <a:spcPct val="100000"/>
              </a:lnSpc>
              <a:spcBef>
                <a:spcPts val="0"/>
              </a:spcBef>
              <a:spcAft>
                <a:spcPts val="0"/>
              </a:spcAft>
              <a:buClr>
                <a:schemeClr val="dk2"/>
              </a:buClr>
              <a:buSzPts val="3500"/>
              <a:buNone/>
              <a:defRPr/>
            </a:lvl3pPr>
            <a:lvl4pPr lvl="3" algn="l">
              <a:lnSpc>
                <a:spcPct val="100000"/>
              </a:lnSpc>
              <a:spcBef>
                <a:spcPts val="0"/>
              </a:spcBef>
              <a:spcAft>
                <a:spcPts val="0"/>
              </a:spcAft>
              <a:buClr>
                <a:schemeClr val="dk2"/>
              </a:buClr>
              <a:buSzPts val="3500"/>
              <a:buNone/>
              <a:defRPr/>
            </a:lvl4pPr>
            <a:lvl5pPr lvl="4" algn="l">
              <a:lnSpc>
                <a:spcPct val="100000"/>
              </a:lnSpc>
              <a:spcBef>
                <a:spcPts val="0"/>
              </a:spcBef>
              <a:spcAft>
                <a:spcPts val="0"/>
              </a:spcAft>
              <a:buClr>
                <a:schemeClr val="dk2"/>
              </a:buClr>
              <a:buSzPts val="3500"/>
              <a:buNone/>
              <a:defRPr/>
            </a:lvl5pPr>
            <a:lvl6pPr lvl="5" algn="l">
              <a:lnSpc>
                <a:spcPct val="100000"/>
              </a:lnSpc>
              <a:spcBef>
                <a:spcPts val="0"/>
              </a:spcBef>
              <a:spcAft>
                <a:spcPts val="0"/>
              </a:spcAft>
              <a:buClr>
                <a:schemeClr val="dk2"/>
              </a:buClr>
              <a:buSzPts val="3500"/>
              <a:buNone/>
              <a:defRPr/>
            </a:lvl6pPr>
            <a:lvl7pPr lvl="6" algn="l">
              <a:lnSpc>
                <a:spcPct val="100000"/>
              </a:lnSpc>
              <a:spcBef>
                <a:spcPts val="0"/>
              </a:spcBef>
              <a:spcAft>
                <a:spcPts val="0"/>
              </a:spcAft>
              <a:buClr>
                <a:schemeClr val="dk2"/>
              </a:buClr>
              <a:buSzPts val="3500"/>
              <a:buNone/>
              <a:defRPr/>
            </a:lvl7pPr>
            <a:lvl8pPr lvl="7" algn="l">
              <a:lnSpc>
                <a:spcPct val="100000"/>
              </a:lnSpc>
              <a:spcBef>
                <a:spcPts val="0"/>
              </a:spcBef>
              <a:spcAft>
                <a:spcPts val="0"/>
              </a:spcAft>
              <a:buClr>
                <a:schemeClr val="dk2"/>
              </a:buClr>
              <a:buSzPts val="3500"/>
              <a:buNone/>
              <a:defRPr/>
            </a:lvl8pPr>
            <a:lvl9pPr lvl="8" algn="l">
              <a:lnSpc>
                <a:spcPct val="100000"/>
              </a:lnSpc>
              <a:spcBef>
                <a:spcPts val="0"/>
              </a:spcBef>
              <a:spcAft>
                <a:spcPts val="0"/>
              </a:spcAft>
              <a:buClr>
                <a:schemeClr val="dk2"/>
              </a:buClr>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g35d9d5e2551_0_404"/>
          <p:cNvGrpSpPr/>
          <p:nvPr/>
        </p:nvGrpSpPr>
        <p:grpSpPr>
          <a:xfrm>
            <a:off x="146769" y="3406"/>
            <a:ext cx="1233215" cy="1384535"/>
            <a:chOff x="146769" y="3406"/>
            <a:chExt cx="1233215" cy="1384535"/>
          </a:xfrm>
        </p:grpSpPr>
        <p:grpSp>
          <p:nvGrpSpPr>
            <p:cNvPr id="51" name="Google Shape;51;g35d9d5e2551_0_404"/>
            <p:cNvGrpSpPr/>
            <p:nvPr/>
          </p:nvGrpSpPr>
          <p:grpSpPr>
            <a:xfrm>
              <a:off x="1063183" y="3406"/>
              <a:ext cx="316800" cy="688513"/>
              <a:chOff x="1063183" y="3406"/>
              <a:chExt cx="316800" cy="688513"/>
            </a:xfrm>
          </p:grpSpPr>
          <p:sp>
            <p:nvSpPr>
              <p:cNvPr id="52" name="Google Shape;52;g35d9d5e2551_0_404"/>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35d9d5e2551_0_404"/>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g35d9d5e2551_0_404"/>
            <p:cNvGrpSpPr/>
            <p:nvPr/>
          </p:nvGrpSpPr>
          <p:grpSpPr>
            <a:xfrm>
              <a:off x="604976" y="3406"/>
              <a:ext cx="316800" cy="1036524"/>
              <a:chOff x="604976" y="3406"/>
              <a:chExt cx="316800" cy="1036524"/>
            </a:xfrm>
          </p:grpSpPr>
          <p:sp>
            <p:nvSpPr>
              <p:cNvPr id="55" name="Google Shape;55;g35d9d5e2551_0_404"/>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35d9d5e2551_0_404"/>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35d9d5e2551_0_404"/>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g35d9d5e2551_0_404"/>
            <p:cNvGrpSpPr/>
            <p:nvPr/>
          </p:nvGrpSpPr>
          <p:grpSpPr>
            <a:xfrm>
              <a:off x="146769" y="3406"/>
              <a:ext cx="316800" cy="1384535"/>
              <a:chOff x="146769" y="3406"/>
              <a:chExt cx="316800" cy="1384535"/>
            </a:xfrm>
          </p:grpSpPr>
          <p:sp>
            <p:nvSpPr>
              <p:cNvPr id="59" name="Google Shape;59;g35d9d5e2551_0_404"/>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35d9d5e2551_0_404"/>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g35d9d5e2551_0_404"/>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35d9d5e2551_0_404"/>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g35d9d5e2551_0_404"/>
          <p:cNvGrpSpPr/>
          <p:nvPr/>
        </p:nvGrpSpPr>
        <p:grpSpPr>
          <a:xfrm>
            <a:off x="6775084" y="2904008"/>
            <a:ext cx="2186148" cy="2239500"/>
            <a:chOff x="6775084" y="2904008"/>
            <a:chExt cx="2186148" cy="2239500"/>
          </a:xfrm>
        </p:grpSpPr>
        <p:grpSp>
          <p:nvGrpSpPr>
            <p:cNvPr id="64" name="Google Shape;64;g35d9d5e2551_0_404"/>
            <p:cNvGrpSpPr/>
            <p:nvPr/>
          </p:nvGrpSpPr>
          <p:grpSpPr>
            <a:xfrm>
              <a:off x="6775084" y="4253708"/>
              <a:ext cx="409500" cy="889800"/>
              <a:chOff x="6775084" y="4253708"/>
              <a:chExt cx="409500" cy="889800"/>
            </a:xfrm>
          </p:grpSpPr>
          <p:sp>
            <p:nvSpPr>
              <p:cNvPr id="65" name="Google Shape;65;g35d9d5e2551_0_404"/>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35d9d5e2551_0_404"/>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g35d9d5e2551_0_404"/>
            <p:cNvGrpSpPr/>
            <p:nvPr/>
          </p:nvGrpSpPr>
          <p:grpSpPr>
            <a:xfrm>
              <a:off x="7367299" y="3804008"/>
              <a:ext cx="409500" cy="1339500"/>
              <a:chOff x="7367299" y="3804008"/>
              <a:chExt cx="409500" cy="1339500"/>
            </a:xfrm>
          </p:grpSpPr>
          <p:sp>
            <p:nvSpPr>
              <p:cNvPr id="68" name="Google Shape;68;g35d9d5e2551_0_404"/>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35d9d5e2551_0_404"/>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35d9d5e2551_0_404"/>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g35d9d5e2551_0_404"/>
            <p:cNvGrpSpPr/>
            <p:nvPr/>
          </p:nvGrpSpPr>
          <p:grpSpPr>
            <a:xfrm>
              <a:off x="7959516" y="3354008"/>
              <a:ext cx="409500" cy="1789500"/>
              <a:chOff x="7959516" y="3354008"/>
              <a:chExt cx="409500" cy="1789500"/>
            </a:xfrm>
          </p:grpSpPr>
          <p:sp>
            <p:nvSpPr>
              <p:cNvPr id="72" name="Google Shape;72;g35d9d5e2551_0_404"/>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35d9d5e2551_0_404"/>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35d9d5e2551_0_40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35d9d5e2551_0_404"/>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g35d9d5e2551_0_404"/>
            <p:cNvGrpSpPr/>
            <p:nvPr/>
          </p:nvGrpSpPr>
          <p:grpSpPr>
            <a:xfrm>
              <a:off x="8551731" y="2904008"/>
              <a:ext cx="409500" cy="2239500"/>
              <a:chOff x="8551731" y="2904008"/>
              <a:chExt cx="409500" cy="2239500"/>
            </a:xfrm>
          </p:grpSpPr>
          <p:sp>
            <p:nvSpPr>
              <p:cNvPr id="77" name="Google Shape;77;g35d9d5e2551_0_404"/>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35d9d5e2551_0_404"/>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35d9d5e2551_0_404"/>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35d9d5e2551_0_404"/>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35d9d5e2551_0_404"/>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g35d9d5e2551_0_40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g35d9d5e2551_0_40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328" name="Shape 328"/>
        <p:cNvGrpSpPr/>
        <p:nvPr/>
      </p:nvGrpSpPr>
      <p:grpSpPr>
        <a:xfrm>
          <a:off x="0" y="0"/>
          <a:ext cx="0" cy="0"/>
          <a:chOff x="0" y="0"/>
          <a:chExt cx="0" cy="0"/>
        </a:xfrm>
      </p:grpSpPr>
      <p:sp>
        <p:nvSpPr>
          <p:cNvPr id="329" name="Google Shape;329;g35d9d5e2551_0_683"/>
          <p:cNvSpPr txBox="1"/>
          <p:nvPr>
            <p:ph idx="1" type="subTitle"/>
          </p:nvPr>
        </p:nvSpPr>
        <p:spPr>
          <a:xfrm>
            <a:off x="717600" y="3971625"/>
            <a:ext cx="7708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0" name="Google Shape;330;g35d9d5e2551_0_68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3500"/>
              <a:buFont typeface="Twentieth Century"/>
              <a:buNone/>
              <a:defRPr/>
            </a:lvl1pPr>
            <a:lvl2pPr lvl="1" algn="l">
              <a:lnSpc>
                <a:spcPct val="100000"/>
              </a:lnSpc>
              <a:spcBef>
                <a:spcPts val="0"/>
              </a:spcBef>
              <a:spcAft>
                <a:spcPts val="0"/>
              </a:spcAft>
              <a:buClr>
                <a:schemeClr val="dk2"/>
              </a:buClr>
              <a:buSzPts val="3500"/>
              <a:buNone/>
              <a:defRPr/>
            </a:lvl2pPr>
            <a:lvl3pPr lvl="2" algn="l">
              <a:lnSpc>
                <a:spcPct val="100000"/>
              </a:lnSpc>
              <a:spcBef>
                <a:spcPts val="0"/>
              </a:spcBef>
              <a:spcAft>
                <a:spcPts val="0"/>
              </a:spcAft>
              <a:buClr>
                <a:schemeClr val="dk2"/>
              </a:buClr>
              <a:buSzPts val="3500"/>
              <a:buNone/>
              <a:defRPr/>
            </a:lvl3pPr>
            <a:lvl4pPr lvl="3" algn="l">
              <a:lnSpc>
                <a:spcPct val="100000"/>
              </a:lnSpc>
              <a:spcBef>
                <a:spcPts val="0"/>
              </a:spcBef>
              <a:spcAft>
                <a:spcPts val="0"/>
              </a:spcAft>
              <a:buClr>
                <a:schemeClr val="dk2"/>
              </a:buClr>
              <a:buSzPts val="3500"/>
              <a:buNone/>
              <a:defRPr/>
            </a:lvl4pPr>
            <a:lvl5pPr lvl="4" algn="l">
              <a:lnSpc>
                <a:spcPct val="100000"/>
              </a:lnSpc>
              <a:spcBef>
                <a:spcPts val="0"/>
              </a:spcBef>
              <a:spcAft>
                <a:spcPts val="0"/>
              </a:spcAft>
              <a:buClr>
                <a:schemeClr val="dk2"/>
              </a:buClr>
              <a:buSzPts val="3500"/>
              <a:buNone/>
              <a:defRPr/>
            </a:lvl5pPr>
            <a:lvl6pPr lvl="5" algn="l">
              <a:lnSpc>
                <a:spcPct val="100000"/>
              </a:lnSpc>
              <a:spcBef>
                <a:spcPts val="0"/>
              </a:spcBef>
              <a:spcAft>
                <a:spcPts val="0"/>
              </a:spcAft>
              <a:buClr>
                <a:schemeClr val="dk2"/>
              </a:buClr>
              <a:buSzPts val="3500"/>
              <a:buNone/>
              <a:defRPr/>
            </a:lvl6pPr>
            <a:lvl7pPr lvl="6" algn="l">
              <a:lnSpc>
                <a:spcPct val="100000"/>
              </a:lnSpc>
              <a:spcBef>
                <a:spcPts val="0"/>
              </a:spcBef>
              <a:spcAft>
                <a:spcPts val="0"/>
              </a:spcAft>
              <a:buClr>
                <a:schemeClr val="dk2"/>
              </a:buClr>
              <a:buSzPts val="3500"/>
              <a:buNone/>
              <a:defRPr/>
            </a:lvl7pPr>
            <a:lvl8pPr lvl="7" algn="l">
              <a:lnSpc>
                <a:spcPct val="100000"/>
              </a:lnSpc>
              <a:spcBef>
                <a:spcPts val="0"/>
              </a:spcBef>
              <a:spcAft>
                <a:spcPts val="0"/>
              </a:spcAft>
              <a:buClr>
                <a:schemeClr val="dk2"/>
              </a:buClr>
              <a:buSzPts val="3500"/>
              <a:buNone/>
              <a:defRPr/>
            </a:lvl8pPr>
            <a:lvl9pPr lvl="8" algn="l">
              <a:lnSpc>
                <a:spcPct val="100000"/>
              </a:lnSpc>
              <a:spcBef>
                <a:spcPts val="0"/>
              </a:spcBef>
              <a:spcAft>
                <a:spcPts val="0"/>
              </a:spcAft>
              <a:buClr>
                <a:schemeClr val="dk2"/>
              </a:buClr>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g35d9d5e2551_0_439"/>
          <p:cNvGrpSpPr/>
          <p:nvPr/>
        </p:nvGrpSpPr>
        <p:grpSpPr>
          <a:xfrm>
            <a:off x="625966" y="299376"/>
            <a:ext cx="999312" cy="999312"/>
            <a:chOff x="348199" y="179450"/>
            <a:chExt cx="1116300" cy="1116300"/>
          </a:xfrm>
        </p:grpSpPr>
        <p:sp>
          <p:nvSpPr>
            <p:cNvPr id="86" name="Google Shape;86;g35d9d5e2551_0_43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35d9d5e2551_0_43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g35d9d5e2551_0_4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g35d9d5e2551_0_43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g35d9d5e2551_0_43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g35d9d5e2551_0_446"/>
          <p:cNvGrpSpPr/>
          <p:nvPr/>
        </p:nvGrpSpPr>
        <p:grpSpPr>
          <a:xfrm>
            <a:off x="625966" y="299376"/>
            <a:ext cx="999312" cy="999312"/>
            <a:chOff x="348199" y="179450"/>
            <a:chExt cx="1116300" cy="1116300"/>
          </a:xfrm>
        </p:grpSpPr>
        <p:sp>
          <p:nvSpPr>
            <p:cNvPr id="93" name="Google Shape;93;g35d9d5e2551_0_44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35d9d5e2551_0_44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g35d9d5e2551_0_4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g35d9d5e2551_0_446"/>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g35d9d5e2551_0_446"/>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g35d9d5e2551_0_44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g35d9d5e2551_0_454"/>
          <p:cNvGrpSpPr/>
          <p:nvPr/>
        </p:nvGrpSpPr>
        <p:grpSpPr>
          <a:xfrm>
            <a:off x="625966" y="299376"/>
            <a:ext cx="999312" cy="999312"/>
            <a:chOff x="348199" y="179450"/>
            <a:chExt cx="1116300" cy="1116300"/>
          </a:xfrm>
        </p:grpSpPr>
        <p:sp>
          <p:nvSpPr>
            <p:cNvPr id="101" name="Google Shape;101;g35d9d5e2551_0_45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35d9d5e2551_0_45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g35d9d5e2551_0_4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g35d9d5e2551_0_45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g35d9d5e2551_0_460"/>
          <p:cNvGrpSpPr/>
          <p:nvPr/>
        </p:nvGrpSpPr>
        <p:grpSpPr>
          <a:xfrm>
            <a:off x="625966" y="299376"/>
            <a:ext cx="999312" cy="999312"/>
            <a:chOff x="348199" y="179450"/>
            <a:chExt cx="1116300" cy="1116300"/>
          </a:xfrm>
        </p:grpSpPr>
        <p:sp>
          <p:nvSpPr>
            <p:cNvPr id="107" name="Google Shape;107;g35d9d5e2551_0_46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35d9d5e2551_0_46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g35d9d5e2551_0_46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g35d9d5e2551_0_460"/>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g35d9d5e2551_0_46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g35d9d5e2551_0_467"/>
          <p:cNvGrpSpPr/>
          <p:nvPr/>
        </p:nvGrpSpPr>
        <p:grpSpPr>
          <a:xfrm>
            <a:off x="6866714" y="1306"/>
            <a:ext cx="2267451" cy="2601690"/>
            <a:chOff x="6790514" y="1306"/>
            <a:chExt cx="2267451" cy="2601690"/>
          </a:xfrm>
        </p:grpSpPr>
        <p:grpSp>
          <p:nvGrpSpPr>
            <p:cNvPr id="114" name="Google Shape;114;g35d9d5e2551_0_467"/>
            <p:cNvGrpSpPr/>
            <p:nvPr/>
          </p:nvGrpSpPr>
          <p:grpSpPr>
            <a:xfrm>
              <a:off x="7067465" y="1306"/>
              <a:ext cx="1990500" cy="1990200"/>
              <a:chOff x="7067465" y="1306"/>
              <a:chExt cx="1990500" cy="1990200"/>
            </a:xfrm>
          </p:grpSpPr>
          <p:sp>
            <p:nvSpPr>
              <p:cNvPr id="115" name="Google Shape;115;g35d9d5e2551_0_467"/>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35d9d5e2551_0_467"/>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35d9d5e2551_0_46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g35d9d5e2551_0_467"/>
            <p:cNvGrpSpPr/>
            <p:nvPr/>
          </p:nvGrpSpPr>
          <p:grpSpPr>
            <a:xfrm>
              <a:off x="8207126" y="1807996"/>
              <a:ext cx="795000" cy="795000"/>
              <a:chOff x="8207126" y="1807996"/>
              <a:chExt cx="795000" cy="795000"/>
            </a:xfrm>
          </p:grpSpPr>
          <p:sp>
            <p:nvSpPr>
              <p:cNvPr id="119" name="Google Shape;119;g35d9d5e2551_0_467"/>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5d9d5e2551_0_467"/>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35d9d5e2551_0_467"/>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g35d9d5e2551_0_467"/>
            <p:cNvGrpSpPr/>
            <p:nvPr/>
          </p:nvGrpSpPr>
          <p:grpSpPr>
            <a:xfrm>
              <a:off x="6790514" y="118857"/>
              <a:ext cx="548700" cy="548700"/>
              <a:chOff x="6790514" y="118857"/>
              <a:chExt cx="548700" cy="548700"/>
            </a:xfrm>
          </p:grpSpPr>
          <p:sp>
            <p:nvSpPr>
              <p:cNvPr id="123" name="Google Shape;123;g35d9d5e2551_0_467"/>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35d9d5e2551_0_467"/>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g35d9d5e2551_0_467"/>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g35d9d5e2551_0_46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g35d9d5e2551_0_482"/>
          <p:cNvGrpSpPr/>
          <p:nvPr/>
        </p:nvGrpSpPr>
        <p:grpSpPr>
          <a:xfrm>
            <a:off x="625966" y="299376"/>
            <a:ext cx="999312" cy="999312"/>
            <a:chOff x="348199" y="179450"/>
            <a:chExt cx="1116300" cy="1116300"/>
          </a:xfrm>
        </p:grpSpPr>
        <p:sp>
          <p:nvSpPr>
            <p:cNvPr id="129" name="Google Shape;129;g35d9d5e2551_0_48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5d9d5e2551_0_48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g35d9d5e2551_0_482"/>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g35d9d5e2551_0_482"/>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g35d9d5e2551_0_482"/>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g35d9d5e2551_0_48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g35d9d5e2551_0_490"/>
          <p:cNvGrpSpPr/>
          <p:nvPr/>
        </p:nvGrpSpPr>
        <p:grpSpPr>
          <a:xfrm>
            <a:off x="713373" y="3847119"/>
            <a:ext cx="825392" cy="825392"/>
            <a:chOff x="348199" y="179450"/>
            <a:chExt cx="1116300" cy="1116300"/>
          </a:xfrm>
        </p:grpSpPr>
        <p:sp>
          <p:nvSpPr>
            <p:cNvPr id="137" name="Google Shape;137;g35d9d5e2551_0_49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35d9d5e2551_0_49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g35d9d5e2551_0_49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g35d9d5e2551_0_49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g35d9d5e2551_0_3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g35d9d5e2551_0_3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g35d9d5e2551_0_36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12.jp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0.jpg"/><Relationship Id="rId5" Type="http://schemas.openxmlformats.org/officeDocument/2006/relationships/image" Target="../media/image17.jp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
          <p:cNvSpPr txBox="1"/>
          <p:nvPr>
            <p:ph type="ctrTitle"/>
          </p:nvPr>
        </p:nvSpPr>
        <p:spPr>
          <a:xfrm>
            <a:off x="2217906" y="2286213"/>
            <a:ext cx="5923407" cy="633561"/>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1000"/>
              </a:spcAft>
              <a:buClr>
                <a:schemeClr val="dk1"/>
              </a:buClr>
              <a:buSzPts val="3600"/>
              <a:buFont typeface="Times New Roman"/>
              <a:buNone/>
            </a:pPr>
            <a:r>
              <a:rPr b="1" lang="en-US" sz="3600">
                <a:latin typeface="Times New Roman"/>
                <a:ea typeface="Times New Roman"/>
                <a:cs typeface="Times New Roman"/>
                <a:sym typeface="Times New Roman"/>
              </a:rPr>
              <a:t>RESTAURANT  ANALYSIS</a:t>
            </a:r>
            <a:r>
              <a:rPr lang="en-US" sz="3600">
                <a:latin typeface="Times New Roman"/>
                <a:ea typeface="Times New Roman"/>
                <a:cs typeface="Times New Roman"/>
                <a:sym typeface="Times New Roman"/>
              </a:rPr>
              <a:t>             </a:t>
            </a:r>
            <a:endParaRPr sz="8800">
              <a:latin typeface="Times New Roman"/>
              <a:ea typeface="Times New Roman"/>
              <a:cs typeface="Times New Roman"/>
              <a:sym typeface="Times New Roman"/>
            </a:endParaRPr>
          </a:p>
        </p:txBody>
      </p:sp>
      <p:sp>
        <p:nvSpPr>
          <p:cNvPr id="336" name="Google Shape;336;p1"/>
          <p:cNvSpPr txBox="1"/>
          <p:nvPr>
            <p:ph idx="1" type="subTitle"/>
          </p:nvPr>
        </p:nvSpPr>
        <p:spPr>
          <a:xfrm>
            <a:off x="5518400" y="3143868"/>
            <a:ext cx="2958900" cy="840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600"/>
              <a:buNone/>
            </a:pPr>
            <a:r>
              <a:rPr b="1" lang="en-US" sz="2300">
                <a:solidFill>
                  <a:srgbClr val="00FF00"/>
                </a:solidFill>
                <a:latin typeface="Times New Roman"/>
                <a:ea typeface="Times New Roman"/>
                <a:cs typeface="Times New Roman"/>
                <a:sym typeface="Times New Roman"/>
              </a:rPr>
              <a:t>BY: YASH GUPTA</a:t>
            </a:r>
            <a:endParaRPr b="1" sz="2300">
              <a:solidFill>
                <a:srgbClr val="00FF00"/>
              </a:solidFill>
              <a:latin typeface="Times New Roman"/>
              <a:ea typeface="Times New Roman"/>
              <a:cs typeface="Times New Roman"/>
              <a:sym typeface="Times New Roman"/>
            </a:endParaRPr>
          </a:p>
        </p:txBody>
      </p:sp>
      <p:sp>
        <p:nvSpPr>
          <p:cNvPr id="337" name="Google Shape;337;p1"/>
          <p:cNvSpPr txBox="1"/>
          <p:nvPr/>
        </p:nvSpPr>
        <p:spPr>
          <a:xfrm>
            <a:off x="1562060" y="1007104"/>
            <a:ext cx="4974077" cy="1055026"/>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000"/>
              </a:spcAft>
              <a:buClr>
                <a:srgbClr val="0D323D"/>
              </a:buClr>
              <a:buSzPts val="8800"/>
              <a:buFont typeface="Algerian"/>
              <a:buNone/>
            </a:pPr>
            <a:r>
              <a:rPr b="1" i="0" lang="en-US" sz="8800" u="none" cap="none" strike="noStrike">
                <a:solidFill>
                  <a:srgbClr val="0D323D"/>
                </a:solidFill>
                <a:latin typeface="Algerian"/>
                <a:ea typeface="Algerian"/>
                <a:cs typeface="Algerian"/>
                <a:sym typeface="Algerian"/>
              </a:rPr>
              <a:t>ZOMATO</a:t>
            </a:r>
            <a:endParaRPr b="0" i="0" sz="8800" u="none" cap="none" strike="noStrike">
              <a:solidFill>
                <a:srgbClr val="0D323D"/>
              </a:solidFill>
              <a:latin typeface="Algerian"/>
              <a:ea typeface="Algerian"/>
              <a:cs typeface="Algerian"/>
              <a:sym typeface="Algeri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0"/>
          <p:cNvSpPr txBox="1"/>
          <p:nvPr>
            <p:ph idx="1" type="subTitle"/>
          </p:nvPr>
        </p:nvSpPr>
        <p:spPr>
          <a:xfrm>
            <a:off x="403264" y="760891"/>
            <a:ext cx="4585336" cy="1365803"/>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2400"/>
              <a:buNone/>
            </a:pPr>
            <a:r>
              <a:rPr lang="en-US" sz="1200" cap="none">
                <a:solidFill>
                  <a:schemeClr val="dk1"/>
                </a:solidFill>
                <a:latin typeface="Arial"/>
                <a:ea typeface="Arial"/>
                <a:cs typeface="Arial"/>
                <a:sym typeface="Arial"/>
              </a:rPr>
              <a:t>The Data Shows Stable Growth In The Restaurant Industry, With Occasional Fluctuations Due To Economic Factors</a:t>
            </a:r>
            <a:endParaRPr cap="none">
              <a:latin typeface="Arial"/>
              <a:ea typeface="Arial"/>
              <a:cs typeface="Arial"/>
              <a:sym typeface="Arial"/>
            </a:endParaRPr>
          </a:p>
          <a:p>
            <a:pPr indent="0" lvl="0" marL="0" rtl="0" algn="just">
              <a:lnSpc>
                <a:spcPct val="150000"/>
              </a:lnSpc>
              <a:spcBef>
                <a:spcPts val="0"/>
              </a:spcBef>
              <a:spcAft>
                <a:spcPts val="0"/>
              </a:spcAft>
              <a:buSzPts val="2400"/>
              <a:buNone/>
            </a:pPr>
            <a:r>
              <a:rPr lang="en-US" sz="1200" cap="none">
                <a:solidFill>
                  <a:schemeClr val="dk1"/>
                </a:solidFill>
                <a:latin typeface="Arial"/>
                <a:ea typeface="Arial"/>
                <a:cs typeface="Arial"/>
                <a:sym typeface="Arial"/>
              </a:rPr>
              <a:t>Analyzing The Data, We Can Observe The Trends In Restaurants Opening Across Different Years.</a:t>
            </a:r>
            <a:endParaRPr/>
          </a:p>
        </p:txBody>
      </p:sp>
      <p:sp>
        <p:nvSpPr>
          <p:cNvPr id="415" name="Google Shape;415;p10"/>
          <p:cNvSpPr txBox="1"/>
          <p:nvPr>
            <p:ph type="title"/>
          </p:nvPr>
        </p:nvSpPr>
        <p:spPr>
          <a:xfrm>
            <a:off x="409961" y="261090"/>
            <a:ext cx="8442564" cy="499801"/>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ANNUAL RESTAURANTS OPENING OVERVIEW</a:t>
            </a:r>
            <a:endParaRPr b="1" sz="2000">
              <a:solidFill>
                <a:srgbClr val="FF0000"/>
              </a:solidFill>
              <a:latin typeface="Arial"/>
              <a:ea typeface="Arial"/>
              <a:cs typeface="Arial"/>
              <a:sym typeface="Arial"/>
            </a:endParaRPr>
          </a:p>
        </p:txBody>
      </p:sp>
      <p:sp>
        <p:nvSpPr>
          <p:cNvPr id="416" name="Google Shape;416;p10"/>
          <p:cNvSpPr txBox="1"/>
          <p:nvPr/>
        </p:nvSpPr>
        <p:spPr>
          <a:xfrm>
            <a:off x="588880" y="1936604"/>
            <a:ext cx="7161449" cy="2792521"/>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2010</a:t>
            </a:r>
            <a:r>
              <a:rPr b="0" i="0" lang="en-US" sz="1200" u="none" cap="none" strike="noStrike">
                <a:solidFill>
                  <a:schemeClr val="dk1"/>
                </a:solidFill>
                <a:latin typeface="Arial"/>
                <a:ea typeface="Arial"/>
                <a:cs typeface="Arial"/>
                <a:sym typeface="Arial"/>
              </a:rPr>
              <a:t>: Increased to </a:t>
            </a:r>
            <a:r>
              <a:rPr b="1" i="0" lang="en-US" sz="1200" u="none" cap="none" strike="noStrike">
                <a:solidFill>
                  <a:schemeClr val="dk1"/>
                </a:solidFill>
                <a:latin typeface="Arial"/>
                <a:ea typeface="Arial"/>
                <a:cs typeface="Arial"/>
                <a:sym typeface="Arial"/>
              </a:rPr>
              <a:t>1,080</a:t>
            </a:r>
            <a:r>
              <a:rPr b="0" i="0" lang="en-US" sz="1200" u="none" cap="none" strike="noStrike">
                <a:solidFill>
                  <a:schemeClr val="dk1"/>
                </a:solidFill>
                <a:latin typeface="Arial"/>
                <a:ea typeface="Arial"/>
                <a:cs typeface="Arial"/>
                <a:sym typeface="Arial"/>
              </a:rPr>
              <a:t> new openings, showing growth.</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2011</a:t>
            </a:r>
            <a:r>
              <a:rPr b="0" i="0" lang="en-US" sz="1200" u="none" cap="none" strike="noStrike">
                <a:solidFill>
                  <a:schemeClr val="dk1"/>
                </a:solidFill>
                <a:latin typeface="Arial"/>
                <a:ea typeface="Arial"/>
                <a:cs typeface="Arial"/>
                <a:sym typeface="Arial"/>
              </a:rPr>
              <a:t>: Rose to </a:t>
            </a:r>
            <a:r>
              <a:rPr b="1" i="0" lang="en-US" sz="1200" u="none" cap="none" strike="noStrike">
                <a:solidFill>
                  <a:schemeClr val="dk1"/>
                </a:solidFill>
                <a:latin typeface="Arial"/>
                <a:ea typeface="Arial"/>
                <a:cs typeface="Arial"/>
                <a:sym typeface="Arial"/>
              </a:rPr>
              <a:t>1,098</a:t>
            </a:r>
            <a:r>
              <a:rPr b="0" i="0" lang="en-US" sz="1200" u="none" cap="none" strike="noStrike">
                <a:solidFill>
                  <a:schemeClr val="dk1"/>
                </a:solidFill>
                <a:latin typeface="Arial"/>
                <a:ea typeface="Arial"/>
                <a:cs typeface="Arial"/>
                <a:sym typeface="Arial"/>
              </a:rPr>
              <a:t> openings, continuing upward trend.</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2012</a:t>
            </a:r>
            <a:r>
              <a:rPr b="0" i="0" lang="en-US" sz="1200" u="none" cap="none" strike="noStrike">
                <a:solidFill>
                  <a:schemeClr val="dk1"/>
                </a:solidFill>
                <a:latin typeface="Arial"/>
                <a:ea typeface="Arial"/>
                <a:cs typeface="Arial"/>
                <a:sym typeface="Arial"/>
              </a:rPr>
              <a:t>: Slight dip to </a:t>
            </a:r>
            <a:r>
              <a:rPr b="1" i="0" lang="en-US" sz="1200" u="none" cap="none" strike="noStrike">
                <a:solidFill>
                  <a:schemeClr val="dk1"/>
                </a:solidFill>
                <a:latin typeface="Arial"/>
                <a:ea typeface="Arial"/>
                <a:cs typeface="Arial"/>
                <a:sym typeface="Arial"/>
              </a:rPr>
              <a:t>1,022</a:t>
            </a:r>
            <a:r>
              <a:rPr b="0" i="0" lang="en-US" sz="1200" u="none" cap="none" strike="noStrike">
                <a:solidFill>
                  <a:schemeClr val="dk1"/>
                </a:solidFill>
                <a:latin typeface="Arial"/>
                <a:ea typeface="Arial"/>
                <a:cs typeface="Arial"/>
                <a:sym typeface="Arial"/>
              </a:rPr>
              <a:t> due to possible market saturation</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200"/>
              <a:buFont typeface="Cabin"/>
              <a:buNone/>
            </a:pPr>
            <a:r>
              <a:rPr b="0" i="0" lang="en-US" sz="1200" u="none" cap="none" strike="noStrike">
                <a:solidFill>
                  <a:schemeClr val="dk1"/>
                </a:solidFill>
                <a:latin typeface="Arial"/>
                <a:ea typeface="Arial"/>
                <a:cs typeface="Arial"/>
                <a:sym typeface="Arial"/>
              </a:rPr>
              <a:t>              or economic factors.</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2013</a:t>
            </a:r>
            <a:r>
              <a:rPr b="0" i="0" lang="en-US" sz="1200" u="none" cap="none" strike="noStrike">
                <a:solidFill>
                  <a:schemeClr val="dk1"/>
                </a:solidFill>
                <a:latin typeface="Arial"/>
                <a:ea typeface="Arial"/>
                <a:cs typeface="Arial"/>
                <a:sym typeface="Arial"/>
              </a:rPr>
              <a:t>: Rebounded to </a:t>
            </a:r>
            <a:r>
              <a:rPr b="1" i="0" lang="en-US" sz="1200" u="none" cap="none" strike="noStrike">
                <a:solidFill>
                  <a:schemeClr val="dk1"/>
                </a:solidFill>
                <a:latin typeface="Arial"/>
                <a:ea typeface="Arial"/>
                <a:cs typeface="Arial"/>
                <a:sym typeface="Arial"/>
              </a:rPr>
              <a:t>1,061</a:t>
            </a:r>
            <a:r>
              <a:rPr b="0" i="0" lang="en-US" sz="1200" u="none" cap="none" strike="noStrike">
                <a:solidFill>
                  <a:schemeClr val="dk1"/>
                </a:solidFill>
                <a:latin typeface="Arial"/>
                <a:ea typeface="Arial"/>
                <a:cs typeface="Arial"/>
                <a:sym typeface="Arial"/>
              </a:rPr>
              <a:t> openings, indicating renewed growth.</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2014</a:t>
            </a:r>
            <a:r>
              <a:rPr b="0" i="0" lang="en-US" sz="1200" u="none" cap="none" strike="noStrike">
                <a:solidFill>
                  <a:schemeClr val="dk1"/>
                </a:solidFill>
                <a:latin typeface="Arial"/>
                <a:ea typeface="Arial"/>
                <a:cs typeface="Arial"/>
                <a:sym typeface="Arial"/>
              </a:rPr>
              <a:t>: Minor decline to </a:t>
            </a:r>
            <a:r>
              <a:rPr b="1" i="0" lang="en-US" sz="1200" u="none" cap="none" strike="noStrike">
                <a:solidFill>
                  <a:schemeClr val="dk1"/>
                </a:solidFill>
                <a:latin typeface="Arial"/>
                <a:ea typeface="Arial"/>
                <a:cs typeface="Arial"/>
                <a:sym typeface="Arial"/>
              </a:rPr>
              <a:t>1,051</a:t>
            </a:r>
            <a:r>
              <a:rPr b="0" i="0" lang="en-US" sz="1200" u="none" cap="none" strike="noStrike">
                <a:solidFill>
                  <a:schemeClr val="dk1"/>
                </a:solidFill>
                <a:latin typeface="Arial"/>
                <a:ea typeface="Arial"/>
                <a:cs typeface="Arial"/>
                <a:sym typeface="Arial"/>
              </a:rPr>
              <a:t>, maintaining steady progress.</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2015</a:t>
            </a:r>
            <a:r>
              <a:rPr b="0" i="0" lang="en-US" sz="1200" u="none" cap="none" strike="noStrike">
                <a:solidFill>
                  <a:schemeClr val="dk1"/>
                </a:solidFill>
                <a:latin typeface="Arial"/>
                <a:ea typeface="Arial"/>
                <a:cs typeface="Arial"/>
                <a:sym typeface="Arial"/>
              </a:rPr>
              <a:t>: Stable at </a:t>
            </a:r>
            <a:r>
              <a:rPr b="1" i="0" lang="en-US" sz="1200" u="none" cap="none" strike="noStrike">
                <a:solidFill>
                  <a:schemeClr val="dk1"/>
                </a:solidFill>
                <a:latin typeface="Arial"/>
                <a:ea typeface="Arial"/>
                <a:cs typeface="Arial"/>
                <a:sym typeface="Arial"/>
              </a:rPr>
              <a:t>1,024</a:t>
            </a:r>
            <a:r>
              <a:rPr b="0" i="0" lang="en-US" sz="1200" u="none" cap="none" strike="noStrike">
                <a:solidFill>
                  <a:schemeClr val="dk1"/>
                </a:solidFill>
                <a:latin typeface="Arial"/>
                <a:ea typeface="Arial"/>
                <a:cs typeface="Arial"/>
                <a:sym typeface="Arial"/>
              </a:rPr>
              <a:t> new openings, reflecting consistent demand.</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2016</a:t>
            </a:r>
            <a:r>
              <a:rPr b="0" i="0" lang="en-US" sz="1200" u="none" cap="none" strike="noStrike">
                <a:solidFill>
                  <a:schemeClr val="dk1"/>
                </a:solidFill>
                <a:latin typeface="Arial"/>
                <a:ea typeface="Arial"/>
                <a:cs typeface="Arial"/>
                <a:sym typeface="Arial"/>
              </a:rPr>
              <a:t>: Slightly up to </a:t>
            </a:r>
            <a:r>
              <a:rPr b="1" i="0" lang="en-US" sz="1200" u="none" cap="none" strike="noStrike">
                <a:solidFill>
                  <a:schemeClr val="dk1"/>
                </a:solidFill>
                <a:latin typeface="Arial"/>
                <a:ea typeface="Arial"/>
                <a:cs typeface="Arial"/>
                <a:sym typeface="Arial"/>
              </a:rPr>
              <a:t>1,027</a:t>
            </a:r>
            <a:r>
              <a:rPr b="0" i="0" lang="en-US" sz="1200" u="none" cap="none" strike="noStrike">
                <a:solidFill>
                  <a:schemeClr val="dk1"/>
                </a:solidFill>
                <a:latin typeface="Arial"/>
                <a:ea typeface="Arial"/>
                <a:cs typeface="Arial"/>
                <a:sym typeface="Arial"/>
              </a:rPr>
              <a:t>, showing industry resilience.</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2017</a:t>
            </a:r>
            <a:r>
              <a:rPr b="0" i="0" lang="en-US" sz="1200" u="none" cap="none" strike="noStrike">
                <a:solidFill>
                  <a:schemeClr val="dk1"/>
                </a:solidFill>
                <a:latin typeface="Arial"/>
                <a:ea typeface="Arial"/>
                <a:cs typeface="Arial"/>
                <a:sym typeface="Arial"/>
              </a:rPr>
              <a:t>: Increased to </a:t>
            </a:r>
            <a:r>
              <a:rPr b="1" i="0" lang="en-US" sz="1200" u="none" cap="none" strike="noStrike">
                <a:solidFill>
                  <a:schemeClr val="dk1"/>
                </a:solidFill>
                <a:latin typeface="Arial"/>
                <a:ea typeface="Arial"/>
                <a:cs typeface="Arial"/>
                <a:sym typeface="Arial"/>
              </a:rPr>
              <a:t>1,086</a:t>
            </a:r>
            <a:r>
              <a:rPr b="0" i="0" lang="en-US" sz="1200" u="none" cap="none" strike="noStrike">
                <a:solidFill>
                  <a:schemeClr val="dk1"/>
                </a:solidFill>
                <a:latin typeface="Arial"/>
                <a:ea typeface="Arial"/>
                <a:cs typeface="Arial"/>
                <a:sym typeface="Arial"/>
              </a:rPr>
              <a:t>, driven by renewed consumer interest.</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2018</a:t>
            </a:r>
            <a:r>
              <a:rPr b="0" i="0" lang="en-US" sz="1200" u="none" cap="none" strike="noStrike">
                <a:solidFill>
                  <a:schemeClr val="dk1"/>
                </a:solidFill>
                <a:latin typeface="Arial"/>
                <a:ea typeface="Arial"/>
                <a:cs typeface="Arial"/>
                <a:sym typeface="Arial"/>
              </a:rPr>
              <a:t>: Peaked at </a:t>
            </a:r>
            <a:r>
              <a:rPr b="1" i="0" lang="en-US" sz="1200" u="none" cap="none" strike="noStrike">
                <a:solidFill>
                  <a:schemeClr val="dk1"/>
                </a:solidFill>
                <a:latin typeface="Arial"/>
                <a:ea typeface="Arial"/>
                <a:cs typeface="Arial"/>
                <a:sym typeface="Arial"/>
              </a:rPr>
              <a:t>1,102</a:t>
            </a:r>
            <a:r>
              <a:rPr b="0" i="0" lang="en-US" sz="1200" u="none" cap="none" strike="noStrike">
                <a:solidFill>
                  <a:schemeClr val="dk1"/>
                </a:solidFill>
                <a:latin typeface="Arial"/>
                <a:ea typeface="Arial"/>
                <a:cs typeface="Arial"/>
                <a:sym typeface="Arial"/>
              </a:rPr>
              <a:t> openings, the highest in the period, signalling strong market growth.</a:t>
            </a:r>
            <a:endParaRPr b="0" i="0" sz="1400" u="none" cap="none" strike="noStrike">
              <a:solidFill>
                <a:srgbClr val="000000"/>
              </a:solidFill>
              <a:latin typeface="Arial"/>
              <a:ea typeface="Arial"/>
              <a:cs typeface="Arial"/>
              <a:sym typeface="Arial"/>
            </a:endParaRPr>
          </a:p>
        </p:txBody>
      </p:sp>
      <p:pic>
        <p:nvPicPr>
          <p:cNvPr id="417" name="Google Shape;417;p10"/>
          <p:cNvPicPr preferRelativeResize="0"/>
          <p:nvPr/>
        </p:nvPicPr>
        <p:blipFill rotWithShape="1">
          <a:blip r:embed="rId3">
            <a:alphaModFix/>
          </a:blip>
          <a:srcRect b="25456" l="23035" r="38000" t="33349"/>
          <a:stretch/>
        </p:blipFill>
        <p:spPr>
          <a:xfrm>
            <a:off x="5091937" y="938453"/>
            <a:ext cx="3563100" cy="21189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1"/>
          <p:cNvSpPr txBox="1"/>
          <p:nvPr>
            <p:ph idx="1" type="subTitle"/>
          </p:nvPr>
        </p:nvSpPr>
        <p:spPr>
          <a:xfrm>
            <a:off x="517109" y="1397278"/>
            <a:ext cx="4603531" cy="3136885"/>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200"/>
              <a:buNone/>
            </a:pPr>
            <a:r>
              <a:rPr lang="en-US" sz="1200" cap="none">
                <a:solidFill>
                  <a:schemeClr val="dk1"/>
                </a:solidFill>
                <a:latin typeface="Arial"/>
                <a:ea typeface="Arial"/>
                <a:cs typeface="Arial"/>
                <a:sym typeface="Arial"/>
              </a:rPr>
              <a:t>Based On The Provided Voting Data, </a:t>
            </a:r>
            <a:endParaRPr/>
          </a:p>
          <a:p>
            <a:pPr indent="-171450" lvl="0" marL="171450" marR="0" rtl="0" algn="l">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Sri Lanka</a:t>
            </a:r>
            <a:r>
              <a:rPr b="0" i="0" lang="en-US" sz="1200" u="none" cap="none" strike="noStrike">
                <a:solidFill>
                  <a:schemeClr val="dk1"/>
                </a:solidFill>
                <a:latin typeface="Arial"/>
                <a:ea typeface="Arial"/>
                <a:cs typeface="Arial"/>
                <a:sym typeface="Arial"/>
              </a:rPr>
              <a:t>: Highest average voting score of 146, reflecting strong voter engagement.</a:t>
            </a:r>
            <a:endParaRPr/>
          </a:p>
          <a:p>
            <a:pPr indent="-171450" lvl="0" marL="171450" marR="0" rtl="0" algn="l">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Australia</a:t>
            </a:r>
            <a:r>
              <a:rPr b="0" i="0" lang="en-US" sz="1200" u="none" cap="none" strike="noStrike">
                <a:solidFill>
                  <a:schemeClr val="dk1"/>
                </a:solidFill>
                <a:latin typeface="Arial"/>
                <a:ea typeface="Arial"/>
                <a:cs typeface="Arial"/>
                <a:sym typeface="Arial"/>
              </a:rPr>
              <a:t>: Average score of 111, indicating moderate interest.</a:t>
            </a:r>
            <a:endParaRPr/>
          </a:p>
          <a:p>
            <a:pPr indent="-171450" lvl="0" marL="171450" marR="0" rtl="0" algn="l">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Canada</a:t>
            </a:r>
            <a:r>
              <a:rPr b="0" i="0" lang="en-US" sz="1200" u="none" cap="none" strike="noStrike">
                <a:solidFill>
                  <a:schemeClr val="dk1"/>
                </a:solidFill>
                <a:latin typeface="Arial"/>
                <a:ea typeface="Arial"/>
                <a:cs typeface="Arial"/>
                <a:sym typeface="Arial"/>
              </a:rPr>
              <a:t>: Score of 103, showing slightly lower engagement.</a:t>
            </a:r>
            <a:endParaRPr/>
          </a:p>
          <a:p>
            <a:pPr indent="-171450" lvl="0" marL="171450" marR="0" rtl="0" algn="l">
              <a:lnSpc>
                <a:spcPct val="150000"/>
              </a:lnSpc>
              <a:spcBef>
                <a:spcPts val="0"/>
              </a:spcBef>
              <a:spcAft>
                <a:spcPts val="0"/>
              </a:spcAft>
              <a:buClr>
                <a:schemeClr val="dk1"/>
              </a:buClr>
              <a:buSzPts val="1200"/>
              <a:buFont typeface="Noto Sans Symbols"/>
              <a:buChar char="❑"/>
            </a:pPr>
            <a:r>
              <a:rPr b="1" i="0" lang="en-US" sz="1200" u="none" cap="none" strike="noStrike">
                <a:solidFill>
                  <a:schemeClr val="dk1"/>
                </a:solidFill>
                <a:latin typeface="Arial"/>
                <a:ea typeface="Arial"/>
                <a:cs typeface="Arial"/>
                <a:sym typeface="Arial"/>
              </a:rPr>
              <a:t>Singapore</a:t>
            </a:r>
            <a:r>
              <a:rPr b="0" i="0" lang="en-US" sz="1200" u="none" cap="none" strike="noStrike">
                <a:solidFill>
                  <a:schemeClr val="dk1"/>
                </a:solidFill>
                <a:latin typeface="Arial"/>
                <a:ea typeface="Arial"/>
                <a:cs typeface="Arial"/>
                <a:sym typeface="Arial"/>
              </a:rPr>
              <a:t>: Lowest average score of 32, suggesting reduced voter participation. </a:t>
            </a:r>
            <a:endParaRPr/>
          </a:p>
          <a:p>
            <a:pPr indent="0" lvl="0" marL="0" rtl="0" algn="just">
              <a:lnSpc>
                <a:spcPct val="150000"/>
              </a:lnSpc>
              <a:spcBef>
                <a:spcPts val="0"/>
              </a:spcBef>
              <a:spcAft>
                <a:spcPts val="0"/>
              </a:spcAft>
              <a:buSzPts val="2400"/>
              <a:buNone/>
            </a:pPr>
            <a:r>
              <a:rPr lang="en-US" sz="1200" cap="none">
                <a:solidFill>
                  <a:schemeClr val="dk1"/>
                </a:solidFill>
                <a:latin typeface="Arial"/>
                <a:ea typeface="Arial"/>
                <a:cs typeface="Arial"/>
                <a:sym typeface="Arial"/>
              </a:rPr>
              <a:t>Overall, the Data Suggests Varied Levels Of Voter Engagement Across These Countries.</a:t>
            </a:r>
            <a:endParaRPr/>
          </a:p>
        </p:txBody>
      </p:sp>
      <p:sp>
        <p:nvSpPr>
          <p:cNvPr id="423" name="Google Shape;423;p11"/>
          <p:cNvSpPr txBox="1"/>
          <p:nvPr>
            <p:ph type="title"/>
          </p:nvPr>
        </p:nvSpPr>
        <p:spPr>
          <a:xfrm>
            <a:off x="517109" y="445024"/>
            <a:ext cx="6766560" cy="486305"/>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AVERAGE VOTING IN THE SUGGESTED COUNTRIES</a:t>
            </a:r>
            <a:endParaRPr b="1" sz="2000">
              <a:solidFill>
                <a:srgbClr val="FF0000"/>
              </a:solidFill>
              <a:latin typeface="Arial"/>
              <a:ea typeface="Arial"/>
              <a:cs typeface="Arial"/>
              <a:sym typeface="Arial"/>
            </a:endParaRPr>
          </a:p>
        </p:txBody>
      </p:sp>
      <p:pic>
        <p:nvPicPr>
          <p:cNvPr id="424" name="Google Shape;424;p11"/>
          <p:cNvPicPr preferRelativeResize="0"/>
          <p:nvPr/>
        </p:nvPicPr>
        <p:blipFill rotWithShape="1">
          <a:blip r:embed="rId3">
            <a:alphaModFix/>
          </a:blip>
          <a:srcRect b="17854" l="22770" r="32621" t="27326"/>
          <a:stretch/>
        </p:blipFill>
        <p:spPr>
          <a:xfrm>
            <a:off x="5315725" y="1410450"/>
            <a:ext cx="3164899" cy="2322599"/>
          </a:xfrm>
          <a:prstGeom prst="rect">
            <a:avLst/>
          </a:prstGeom>
          <a:solidFill>
            <a:srgbClr val="ECECEC"/>
          </a:solidFill>
          <a:ln cap="rnd" cmpd="sng" w="190500">
            <a:solidFill>
              <a:srgbClr val="FEFEFE"/>
            </a:solidFill>
            <a:prstDash val="solid"/>
            <a:round/>
            <a:headEnd len="sm" w="sm" type="none"/>
            <a:tailEnd len="sm" w="sm" type="none"/>
          </a:ln>
          <a:effectLst>
            <a:outerShdw blurRad="50000" rotWithShape="0" algn="tl">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12"/>
          <p:cNvPicPr preferRelativeResize="0"/>
          <p:nvPr/>
        </p:nvPicPr>
        <p:blipFill rotWithShape="1">
          <a:blip r:embed="rId3">
            <a:alphaModFix/>
          </a:blip>
          <a:srcRect b="0" l="0" r="0" t="0"/>
          <a:stretch/>
        </p:blipFill>
        <p:spPr>
          <a:xfrm>
            <a:off x="3896875" y="3991569"/>
            <a:ext cx="1350249" cy="1151931"/>
          </a:xfrm>
          <a:prstGeom prst="rect">
            <a:avLst/>
          </a:prstGeom>
          <a:noFill/>
          <a:ln>
            <a:noFill/>
          </a:ln>
        </p:spPr>
      </p:pic>
      <p:sp>
        <p:nvSpPr>
          <p:cNvPr id="430" name="Google Shape;430;p12"/>
          <p:cNvSpPr txBox="1"/>
          <p:nvPr>
            <p:ph type="title"/>
          </p:nvPr>
        </p:nvSpPr>
        <p:spPr>
          <a:xfrm>
            <a:off x="720000" y="445025"/>
            <a:ext cx="7704000" cy="393701"/>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TOTAL EXPENDITURE ON FOODS</a:t>
            </a:r>
            <a:endParaRPr b="1" sz="2000">
              <a:solidFill>
                <a:srgbClr val="FF0000"/>
              </a:solidFill>
              <a:latin typeface="Arial"/>
              <a:ea typeface="Arial"/>
              <a:cs typeface="Arial"/>
              <a:sym typeface="Arial"/>
            </a:endParaRPr>
          </a:p>
        </p:txBody>
      </p:sp>
      <p:graphicFrame>
        <p:nvGraphicFramePr>
          <p:cNvPr id="431" name="Google Shape;431;p12"/>
          <p:cNvGraphicFramePr/>
          <p:nvPr/>
        </p:nvGraphicFramePr>
        <p:xfrm>
          <a:off x="5574687" y="1453103"/>
          <a:ext cx="2992622" cy="2519807"/>
        </p:xfrm>
        <a:graphic>
          <a:graphicData uri="http://schemas.openxmlformats.org/drawingml/2006/chart">
            <c:chart r:id="rId4"/>
          </a:graphicData>
        </a:graphic>
      </p:graphicFrame>
      <p:sp>
        <p:nvSpPr>
          <p:cNvPr id="432" name="Google Shape;432;p12"/>
          <p:cNvSpPr txBox="1"/>
          <p:nvPr/>
        </p:nvSpPr>
        <p:spPr>
          <a:xfrm>
            <a:off x="797597" y="1326978"/>
            <a:ext cx="4021109" cy="2803587"/>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400"/>
              <a:buFont typeface="Cabin"/>
              <a:buNone/>
            </a:pPr>
            <a:r>
              <a:rPr b="0" i="0" lang="en-US" sz="1200" u="none" cap="none" strike="noStrike">
                <a:solidFill>
                  <a:schemeClr val="dk1"/>
                </a:solidFill>
                <a:latin typeface="Arial"/>
                <a:ea typeface="Arial"/>
                <a:cs typeface="Arial"/>
                <a:sym typeface="Arial"/>
              </a:rPr>
              <a:t>The pie chart illustrates the total expenditure on food across four suggested countries: </a:t>
            </a:r>
            <a:r>
              <a:rPr b="1" i="0" lang="en-US" sz="1200" u="none" cap="none" strike="noStrike">
                <a:solidFill>
                  <a:schemeClr val="dk1"/>
                </a:solidFill>
                <a:latin typeface="Arial"/>
                <a:ea typeface="Arial"/>
                <a:cs typeface="Arial"/>
                <a:sym typeface="Arial"/>
              </a:rPr>
              <a:t>Sri Lanka, Australia, Singapore, </a:t>
            </a:r>
            <a:r>
              <a:rPr b="0" i="0" lang="en-US" sz="1200" u="none" cap="none" strike="noStrike">
                <a:solidFill>
                  <a:schemeClr val="dk1"/>
                </a:solidFill>
                <a:latin typeface="Arial"/>
                <a:ea typeface="Arial"/>
                <a:cs typeface="Arial"/>
                <a:sym typeface="Arial"/>
              </a:rPr>
              <a:t>and</a:t>
            </a:r>
            <a:r>
              <a:rPr b="1" i="0" lang="en-US" sz="1200" u="none" cap="none" strike="noStrike">
                <a:solidFill>
                  <a:schemeClr val="dk1"/>
                </a:solidFill>
                <a:latin typeface="Arial"/>
                <a:ea typeface="Arial"/>
                <a:cs typeface="Arial"/>
                <a:sym typeface="Arial"/>
              </a:rPr>
              <a:t> Canada.</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400"/>
              <a:buFont typeface="Arial"/>
              <a:buChar char="•"/>
            </a:pPr>
            <a:r>
              <a:rPr b="1" i="0" lang="en-US" sz="1200" u="none" cap="none" strike="noStrike">
                <a:solidFill>
                  <a:schemeClr val="dk1"/>
                </a:solidFill>
                <a:latin typeface="Arial"/>
                <a:ea typeface="Arial"/>
                <a:cs typeface="Arial"/>
                <a:sym typeface="Arial"/>
              </a:rPr>
              <a:t>Singapore</a:t>
            </a:r>
            <a:r>
              <a:rPr b="0" i="0" lang="en-US" sz="1200" u="none" cap="none" strike="noStrike">
                <a:solidFill>
                  <a:schemeClr val="dk1"/>
                </a:solidFill>
                <a:latin typeface="Arial"/>
                <a:ea typeface="Arial"/>
                <a:cs typeface="Arial"/>
                <a:sym typeface="Arial"/>
              </a:rPr>
              <a:t>- ₹ 1,91,573	</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400"/>
              <a:buFont typeface="Arial"/>
              <a:buChar char="•"/>
            </a:pPr>
            <a:r>
              <a:rPr b="1" i="0" lang="en-US" sz="1200" u="none" cap="none" strike="noStrike">
                <a:solidFill>
                  <a:schemeClr val="dk1"/>
                </a:solidFill>
                <a:latin typeface="Arial"/>
                <a:ea typeface="Arial"/>
                <a:cs typeface="Arial"/>
                <a:sym typeface="Arial"/>
              </a:rPr>
              <a:t>Australia</a:t>
            </a:r>
            <a:r>
              <a:rPr b="0" i="0" lang="en-US" sz="1200" u="none" cap="none" strike="noStrike">
                <a:solidFill>
                  <a:schemeClr val="dk1"/>
                </a:solidFill>
                <a:latin typeface="Arial"/>
                <a:ea typeface="Arial"/>
                <a:cs typeface="Arial"/>
                <a:sym typeface="Arial"/>
              </a:rPr>
              <a:t>- ₹ 31,362</a:t>
            </a:r>
            <a:endParaRPr b="0" i="0" sz="1200" u="none" cap="none" strike="noStrike">
              <a:solidFill>
                <a:schemeClr val="dk1"/>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400"/>
              <a:buFont typeface="Arial"/>
              <a:buChar char="•"/>
            </a:pPr>
            <a:r>
              <a:rPr b="1" i="0" lang="en-US" sz="1200" u="none" cap="none" strike="noStrike">
                <a:solidFill>
                  <a:schemeClr val="dk1"/>
                </a:solidFill>
                <a:latin typeface="Arial"/>
                <a:ea typeface="Arial"/>
                <a:cs typeface="Arial"/>
                <a:sym typeface="Arial"/>
              </a:rPr>
              <a:t>Sri Lanka- </a:t>
            </a:r>
            <a:r>
              <a:rPr b="0" i="0" lang="en-US" sz="1200" u="none" cap="none" strike="noStrike">
                <a:solidFill>
                  <a:schemeClr val="dk1"/>
                </a:solidFill>
                <a:latin typeface="Arial"/>
                <a:ea typeface="Arial"/>
                <a:cs typeface="Arial"/>
                <a:sym typeface="Arial"/>
              </a:rPr>
              <a:t>₹ 12,825</a:t>
            </a:r>
            <a:endParaRPr b="0" i="0" sz="1200" u="none" cap="none" strike="noStrike">
              <a:solidFill>
                <a:schemeClr val="dk1"/>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400"/>
              <a:buFont typeface="Arial"/>
              <a:buChar char="•"/>
            </a:pPr>
            <a:r>
              <a:rPr b="1" i="0" lang="en-US" sz="1200" u="none" cap="none" strike="noStrike">
                <a:solidFill>
                  <a:schemeClr val="dk1"/>
                </a:solidFill>
                <a:latin typeface="Arial"/>
                <a:ea typeface="Arial"/>
                <a:cs typeface="Arial"/>
                <a:sym typeface="Arial"/>
              </a:rPr>
              <a:t>Canada</a:t>
            </a:r>
            <a:r>
              <a:rPr b="0" i="0" lang="en-US" sz="1200" u="none" cap="none" strike="noStrike">
                <a:solidFill>
                  <a:schemeClr val="dk1"/>
                </a:solidFill>
                <a:latin typeface="Arial"/>
                <a:ea typeface="Arial"/>
                <a:cs typeface="Arial"/>
                <a:sym typeface="Arial"/>
              </a:rPr>
              <a:t>- ₹ 8,922</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400"/>
              <a:buFont typeface="Cabin"/>
              <a:buNone/>
            </a:pPr>
            <a:r>
              <a:rPr b="0" i="0" lang="en-US" sz="1200" u="none" cap="none" strike="noStrike">
                <a:solidFill>
                  <a:schemeClr val="dk1"/>
                </a:solidFill>
                <a:latin typeface="Arial"/>
                <a:ea typeface="Arial"/>
                <a:cs typeface="Arial"/>
                <a:sym typeface="Arial"/>
              </a:rPr>
              <a:t>The chart highlights a clear disparity in food expenditure, with Singapore being the largest contributor and Canada the smallest.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3"/>
          <p:cNvSpPr txBox="1"/>
          <p:nvPr>
            <p:ph type="title"/>
          </p:nvPr>
        </p:nvSpPr>
        <p:spPr>
          <a:xfrm>
            <a:off x="467752" y="220538"/>
            <a:ext cx="7704000" cy="413463"/>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CHOICE OF CUISINES</a:t>
            </a:r>
            <a:endParaRPr b="1" sz="2000">
              <a:solidFill>
                <a:srgbClr val="FF0000"/>
              </a:solidFill>
              <a:latin typeface="Arial"/>
              <a:ea typeface="Arial"/>
              <a:cs typeface="Arial"/>
              <a:sym typeface="Arial"/>
            </a:endParaRPr>
          </a:p>
        </p:txBody>
      </p:sp>
      <p:sp>
        <p:nvSpPr>
          <p:cNvPr id="438" name="Google Shape;438;p13"/>
          <p:cNvSpPr txBox="1"/>
          <p:nvPr/>
        </p:nvSpPr>
        <p:spPr>
          <a:xfrm>
            <a:off x="643254" y="634001"/>
            <a:ext cx="7704000" cy="1276779"/>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According to my analysis, most individuals prefer their local cuisine over foreign cuisines, and restaurants that serve local cuisine and have higher ratings tend to receive better feedback. Thus, I've chosen a few regional dishes as well as a few more that received better reviews.</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Here are the top five cuisines in the suggested countries based on customer feedback.</a:t>
            </a:r>
            <a:endParaRPr b="0" i="0" sz="1200" u="none" cap="none" strike="noStrike">
              <a:solidFill>
                <a:schemeClr val="dk1"/>
              </a:solidFill>
              <a:latin typeface="Arial"/>
              <a:ea typeface="Arial"/>
              <a:cs typeface="Arial"/>
              <a:sym typeface="Arial"/>
            </a:endParaRPr>
          </a:p>
        </p:txBody>
      </p:sp>
      <p:pic>
        <p:nvPicPr>
          <p:cNvPr id="439" name="Google Shape;439;p13"/>
          <p:cNvPicPr preferRelativeResize="0"/>
          <p:nvPr/>
        </p:nvPicPr>
        <p:blipFill rotWithShape="1">
          <a:blip r:embed="rId3">
            <a:alphaModFix/>
          </a:blip>
          <a:srcRect b="0" l="0" r="0" t="0"/>
          <a:stretch/>
        </p:blipFill>
        <p:spPr>
          <a:xfrm>
            <a:off x="720000" y="2625350"/>
            <a:ext cx="1909688" cy="2006503"/>
          </a:xfrm>
          <a:prstGeom prst="rect">
            <a:avLst/>
          </a:prstGeom>
          <a:noFill/>
          <a:ln cap="sq" cmpd="thickThin" w="228600">
            <a:solidFill>
              <a:srgbClr val="000000"/>
            </a:solidFill>
            <a:prstDash val="solid"/>
            <a:miter lim="800000"/>
            <a:headEnd len="sm" w="sm" type="none"/>
            <a:tailEnd len="sm" w="sm" type="none"/>
          </a:ln>
        </p:spPr>
      </p:pic>
      <p:pic>
        <p:nvPicPr>
          <p:cNvPr id="440" name="Google Shape;440;p13"/>
          <p:cNvPicPr preferRelativeResize="0"/>
          <p:nvPr/>
        </p:nvPicPr>
        <p:blipFill rotWithShape="1">
          <a:blip r:embed="rId4">
            <a:alphaModFix/>
          </a:blip>
          <a:srcRect b="0" l="0" r="0" t="0"/>
          <a:stretch/>
        </p:blipFill>
        <p:spPr>
          <a:xfrm>
            <a:off x="6565850" y="2608475"/>
            <a:ext cx="1909699" cy="2023374"/>
          </a:xfrm>
          <a:prstGeom prst="rect">
            <a:avLst/>
          </a:prstGeom>
          <a:noFill/>
          <a:ln cap="sq" cmpd="thickThin" w="228600">
            <a:solidFill>
              <a:srgbClr val="000000"/>
            </a:solidFill>
            <a:prstDash val="solid"/>
            <a:miter lim="800000"/>
            <a:headEnd len="sm" w="sm" type="none"/>
            <a:tailEnd len="sm" w="sm" type="none"/>
          </a:ln>
        </p:spPr>
      </p:pic>
      <p:pic>
        <p:nvPicPr>
          <p:cNvPr id="441" name="Google Shape;441;p13"/>
          <p:cNvPicPr preferRelativeResize="0"/>
          <p:nvPr/>
        </p:nvPicPr>
        <p:blipFill rotWithShape="1">
          <a:blip r:embed="rId5">
            <a:alphaModFix/>
          </a:blip>
          <a:srcRect b="23004" l="25241" r="46069" t="20966"/>
          <a:stretch/>
        </p:blipFill>
        <p:spPr>
          <a:xfrm>
            <a:off x="3351750" y="2180474"/>
            <a:ext cx="2440498" cy="2451376"/>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4"/>
          <p:cNvSpPr txBox="1"/>
          <p:nvPr>
            <p:ph type="title"/>
          </p:nvPr>
        </p:nvSpPr>
        <p:spPr>
          <a:xfrm>
            <a:off x="581127" y="305484"/>
            <a:ext cx="7704000" cy="42948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                     MODE OF BOOKING</a:t>
            </a:r>
            <a:endParaRPr b="1" sz="2000">
              <a:solidFill>
                <a:srgbClr val="FF0000"/>
              </a:solidFill>
              <a:latin typeface="Arial"/>
              <a:ea typeface="Arial"/>
              <a:cs typeface="Arial"/>
              <a:sym typeface="Arial"/>
            </a:endParaRPr>
          </a:p>
        </p:txBody>
      </p:sp>
      <p:sp>
        <p:nvSpPr>
          <p:cNvPr id="447" name="Google Shape;447;p14"/>
          <p:cNvSpPr txBox="1"/>
          <p:nvPr/>
        </p:nvSpPr>
        <p:spPr>
          <a:xfrm>
            <a:off x="720000" y="734964"/>
            <a:ext cx="8045628" cy="1709082"/>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50000"/>
              </a:lnSpc>
              <a:spcBef>
                <a:spcPts val="0"/>
              </a:spcBef>
              <a:spcAft>
                <a:spcPts val="0"/>
              </a:spcAft>
              <a:buClr>
                <a:srgbClr val="000000"/>
              </a:buClr>
              <a:buSzPts val="1200"/>
              <a:buFont typeface="Noto Sans Symbols"/>
              <a:buChar char="⮚"/>
            </a:pPr>
            <a:r>
              <a:rPr b="0" i="0" lang="en-US" sz="1200" u="none" cap="none" strike="noStrike">
                <a:solidFill>
                  <a:schemeClr val="dk1"/>
                </a:solidFill>
                <a:latin typeface="Arial"/>
                <a:ea typeface="Arial"/>
                <a:cs typeface="Arial"/>
                <a:sym typeface="Arial"/>
              </a:rPr>
              <a:t>Research shows no restaurants in these countries currently offer online or table booking services, presenting an opportunity for innovation.</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Arial"/>
                <a:ea typeface="Arial"/>
                <a:cs typeface="Arial"/>
                <a:sym typeface="Arial"/>
              </a:rPr>
              <a:t>74.34% </a:t>
            </a:r>
            <a:r>
              <a:rPr b="0" i="0" lang="en-US" sz="1200" u="none" cap="none" strike="noStrike">
                <a:solidFill>
                  <a:schemeClr val="dk1"/>
                </a:solidFill>
                <a:latin typeface="Arial"/>
                <a:ea typeface="Arial"/>
                <a:cs typeface="Arial"/>
                <a:sym typeface="Arial"/>
              </a:rPr>
              <a:t>of restaurants cater to walk-ins; </a:t>
            </a:r>
            <a:r>
              <a:rPr b="1" i="0" lang="en-US" sz="1200" u="none" cap="none" strike="noStrike">
                <a:solidFill>
                  <a:schemeClr val="dk1"/>
                </a:solidFill>
                <a:latin typeface="Arial"/>
                <a:ea typeface="Arial"/>
                <a:cs typeface="Arial"/>
                <a:sym typeface="Arial"/>
              </a:rPr>
              <a:t>25.66% </a:t>
            </a:r>
            <a:r>
              <a:rPr b="0" i="0" lang="en-US" sz="1200" u="none" cap="none" strike="noStrike">
                <a:solidFill>
                  <a:schemeClr val="dk1"/>
                </a:solidFill>
                <a:latin typeface="Arial"/>
                <a:ea typeface="Arial"/>
                <a:cs typeface="Arial"/>
                <a:sym typeface="Arial"/>
              </a:rPr>
              <a:t>offer table bookings, likely for formal dining or high-demand areas.</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rgbClr val="000000"/>
              </a:buClr>
              <a:buSzPts val="1200"/>
              <a:buFont typeface="Noto Sans Symbols"/>
              <a:buChar char="⮚"/>
            </a:pPr>
            <a:r>
              <a:rPr b="1" i="0" lang="en-US" sz="1200" u="none" cap="none" strike="noStrike">
                <a:solidFill>
                  <a:schemeClr val="dk1"/>
                </a:solidFill>
                <a:latin typeface="Arial"/>
                <a:ea typeface="Arial"/>
                <a:cs typeface="Arial"/>
                <a:sym typeface="Arial"/>
              </a:rPr>
              <a:t>87.88% </a:t>
            </a:r>
            <a:r>
              <a:rPr b="0" i="0" lang="en-US" sz="1200" u="none" cap="none" strike="noStrike">
                <a:solidFill>
                  <a:schemeClr val="dk1"/>
                </a:solidFill>
                <a:latin typeface="Arial"/>
                <a:ea typeface="Arial"/>
                <a:cs typeface="Arial"/>
                <a:sym typeface="Arial"/>
              </a:rPr>
              <a:t>of restaurants serve walk-ins without online delivery; </a:t>
            </a:r>
            <a:r>
              <a:rPr b="1" i="0" lang="en-US" sz="1200" u="none" cap="none" strike="noStrike">
                <a:solidFill>
                  <a:schemeClr val="dk1"/>
                </a:solidFill>
                <a:latin typeface="Arial"/>
                <a:ea typeface="Arial"/>
                <a:cs typeface="Arial"/>
                <a:sym typeface="Arial"/>
              </a:rPr>
              <a:t>12.12% </a:t>
            </a:r>
            <a:r>
              <a:rPr b="0" i="0" lang="en-US" sz="1200" u="none" cap="none" strike="noStrike">
                <a:solidFill>
                  <a:schemeClr val="dk1"/>
                </a:solidFill>
                <a:latin typeface="Arial"/>
                <a:ea typeface="Arial"/>
                <a:cs typeface="Arial"/>
                <a:sym typeface="Arial"/>
              </a:rPr>
              <a:t>provide it, likely in high-demand or formal dining locations.</a:t>
            </a:r>
            <a:endParaRPr b="0" i="0" sz="1400" u="none" cap="none" strike="noStrike">
              <a:solidFill>
                <a:srgbClr val="000000"/>
              </a:solidFill>
              <a:latin typeface="Arial"/>
              <a:ea typeface="Arial"/>
              <a:cs typeface="Arial"/>
              <a:sym typeface="Arial"/>
            </a:endParaRPr>
          </a:p>
        </p:txBody>
      </p:sp>
      <p:pic>
        <p:nvPicPr>
          <p:cNvPr id="448" name="Google Shape;448;p14"/>
          <p:cNvPicPr preferRelativeResize="0"/>
          <p:nvPr/>
        </p:nvPicPr>
        <p:blipFill rotWithShape="1">
          <a:blip r:embed="rId3">
            <a:alphaModFix/>
          </a:blip>
          <a:srcRect b="0" l="0" r="0" t="0"/>
          <a:stretch/>
        </p:blipFill>
        <p:spPr>
          <a:xfrm>
            <a:off x="676453" y="3032651"/>
            <a:ext cx="1356565" cy="1350205"/>
          </a:xfrm>
          <a:prstGeom prst="rect">
            <a:avLst/>
          </a:prstGeom>
          <a:noFill/>
          <a:ln>
            <a:noFill/>
          </a:ln>
        </p:spPr>
      </p:pic>
      <p:pic>
        <p:nvPicPr>
          <p:cNvPr id="449" name="Google Shape;449;p14"/>
          <p:cNvPicPr preferRelativeResize="0"/>
          <p:nvPr/>
        </p:nvPicPr>
        <p:blipFill rotWithShape="1">
          <a:blip r:embed="rId4">
            <a:alphaModFix/>
          </a:blip>
          <a:srcRect b="0" l="0" r="0" t="0"/>
          <a:stretch/>
        </p:blipFill>
        <p:spPr>
          <a:xfrm>
            <a:off x="7186249" y="3032651"/>
            <a:ext cx="1281298" cy="1281298"/>
          </a:xfrm>
          <a:prstGeom prst="rect">
            <a:avLst/>
          </a:prstGeom>
          <a:noFill/>
          <a:ln>
            <a:noFill/>
          </a:ln>
        </p:spPr>
      </p:pic>
      <p:sp>
        <p:nvSpPr>
          <p:cNvPr id="450" name="Google Shape;450;p14"/>
          <p:cNvSpPr txBox="1"/>
          <p:nvPr/>
        </p:nvSpPr>
        <p:spPr>
          <a:xfrm>
            <a:off x="581127" y="4382856"/>
            <a:ext cx="1599900" cy="32565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Cabin"/>
              <a:buNone/>
            </a:pPr>
            <a:r>
              <a:rPr b="1" i="0" lang="en-US" sz="1200" u="none" cap="none" strike="noStrike">
                <a:solidFill>
                  <a:schemeClr val="dk1"/>
                </a:solidFill>
                <a:latin typeface="Cabin"/>
                <a:ea typeface="Cabin"/>
                <a:cs typeface="Cabin"/>
                <a:sym typeface="Cabin"/>
              </a:rPr>
              <a:t>Online Delivery</a:t>
            </a:r>
            <a:endParaRPr b="1" i="0" sz="1200" u="none" cap="none" strike="noStrike">
              <a:solidFill>
                <a:schemeClr val="dk1"/>
              </a:solidFill>
              <a:latin typeface="Cabin"/>
              <a:ea typeface="Cabin"/>
              <a:cs typeface="Cabin"/>
              <a:sym typeface="Cabin"/>
            </a:endParaRPr>
          </a:p>
        </p:txBody>
      </p:sp>
      <p:sp>
        <p:nvSpPr>
          <p:cNvPr id="451" name="Google Shape;451;p14"/>
          <p:cNvSpPr txBox="1"/>
          <p:nvPr/>
        </p:nvSpPr>
        <p:spPr>
          <a:xfrm>
            <a:off x="7075154" y="4377047"/>
            <a:ext cx="1599900" cy="32565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Cabin"/>
              <a:buNone/>
            </a:pPr>
            <a:r>
              <a:rPr b="1" i="0" lang="en-US" sz="1200" u="none" cap="none" strike="noStrike">
                <a:solidFill>
                  <a:schemeClr val="dk1"/>
                </a:solidFill>
                <a:latin typeface="Cabin"/>
                <a:ea typeface="Cabin"/>
                <a:cs typeface="Cabin"/>
                <a:sym typeface="Cabin"/>
              </a:rPr>
              <a:t>Table Booking</a:t>
            </a:r>
            <a:endParaRPr b="1" i="0" sz="1200" u="none" cap="none" strike="noStrike">
              <a:solidFill>
                <a:schemeClr val="dk1"/>
              </a:solidFill>
              <a:latin typeface="Cabin"/>
              <a:ea typeface="Cabin"/>
              <a:cs typeface="Cabin"/>
              <a:sym typeface="Cabin"/>
            </a:endParaRPr>
          </a:p>
        </p:txBody>
      </p:sp>
      <p:pic>
        <p:nvPicPr>
          <p:cNvPr id="452" name="Google Shape;452;p14"/>
          <p:cNvPicPr preferRelativeResize="0"/>
          <p:nvPr/>
        </p:nvPicPr>
        <p:blipFill rotWithShape="1">
          <a:blip r:embed="rId5">
            <a:alphaModFix/>
          </a:blip>
          <a:srcRect b="19940" l="5585" r="64757" t="29669"/>
          <a:stretch/>
        </p:blipFill>
        <p:spPr>
          <a:xfrm>
            <a:off x="2449800" y="2856701"/>
            <a:ext cx="1991952" cy="1758675"/>
          </a:xfrm>
          <a:prstGeom prst="rect">
            <a:avLst/>
          </a:prstGeom>
          <a:solidFill>
            <a:srgbClr val="ECECEC"/>
          </a:solidFill>
          <a:ln cap="rnd" cmpd="sng" w="190500">
            <a:solidFill>
              <a:srgbClr val="FEFEFE"/>
            </a:solidFill>
            <a:prstDash val="solid"/>
            <a:round/>
            <a:headEnd len="sm" w="sm" type="none"/>
            <a:tailEnd len="sm" w="sm" type="none"/>
          </a:ln>
          <a:effectLst>
            <a:outerShdw blurRad="50000" rotWithShape="0" algn="tl">
              <a:srgbClr val="000000">
                <a:alpha val="40000"/>
              </a:srgbClr>
            </a:outerShdw>
          </a:effectLst>
        </p:spPr>
      </p:pic>
      <p:pic>
        <p:nvPicPr>
          <p:cNvPr id="453" name="Google Shape;453;p14"/>
          <p:cNvPicPr preferRelativeResize="0"/>
          <p:nvPr/>
        </p:nvPicPr>
        <p:blipFill rotWithShape="1">
          <a:blip r:embed="rId5">
            <a:alphaModFix/>
          </a:blip>
          <a:srcRect b="15893" l="41236" r="26907" t="30896"/>
          <a:stretch/>
        </p:blipFill>
        <p:spPr>
          <a:xfrm>
            <a:off x="4836975" y="2846850"/>
            <a:ext cx="2036952" cy="1758675"/>
          </a:xfrm>
          <a:prstGeom prst="rect">
            <a:avLst/>
          </a:prstGeom>
          <a:solidFill>
            <a:srgbClr val="ECECEC"/>
          </a:solidFill>
          <a:ln cap="rnd" cmpd="sng" w="190500">
            <a:solidFill>
              <a:srgbClr val="FEFEFE"/>
            </a:solidFill>
            <a:prstDash val="solid"/>
            <a:round/>
            <a:headEnd len="sm" w="sm" type="none"/>
            <a:tailEnd len="sm" w="sm" type="none"/>
          </a:ln>
          <a:effectLst>
            <a:outerShdw blurRad="50000" rotWithShape="0" algn="tl">
              <a:srgbClr val="000000">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Twentieth Century"/>
              <a:buNone/>
            </a:pPr>
            <a:r>
              <a:rPr b="1" lang="en-US" sz="2000">
                <a:solidFill>
                  <a:srgbClr val="FF0000"/>
                </a:solidFill>
                <a:latin typeface="Arial"/>
                <a:ea typeface="Arial"/>
                <a:cs typeface="Arial"/>
                <a:sym typeface="Arial"/>
              </a:rPr>
              <a:t>Summarized</a:t>
            </a:r>
            <a:r>
              <a:rPr b="1" lang="en-US" sz="2000">
                <a:solidFill>
                  <a:srgbClr val="FF0000"/>
                </a:solidFill>
              </a:rPr>
              <a:t> </a:t>
            </a:r>
            <a:r>
              <a:rPr b="1" lang="en-US" sz="2000">
                <a:solidFill>
                  <a:srgbClr val="FF0000"/>
                </a:solidFill>
                <a:latin typeface="Arial"/>
                <a:ea typeface="Arial"/>
                <a:cs typeface="Arial"/>
                <a:sym typeface="Arial"/>
              </a:rPr>
              <a:t>conclusion</a:t>
            </a:r>
            <a:endParaRPr/>
          </a:p>
        </p:txBody>
      </p:sp>
      <p:sp>
        <p:nvSpPr>
          <p:cNvPr id="459" name="Google Shape;459;p47"/>
          <p:cNvSpPr txBox="1"/>
          <p:nvPr/>
        </p:nvSpPr>
        <p:spPr>
          <a:xfrm>
            <a:off x="570992" y="1844208"/>
            <a:ext cx="7569900" cy="1015800"/>
          </a:xfrm>
          <a:prstGeom prst="rect">
            <a:avLst/>
          </a:prstGeom>
          <a:noFill/>
          <a:ln>
            <a:noFill/>
          </a:ln>
        </p:spPr>
        <p:txBody>
          <a:bodyPr anchorCtr="0" anchor="t" bIns="45700" lIns="91425" spcFirstLastPara="1" rIns="91425" wrap="square" tIns="45700">
            <a:spAutoFit/>
          </a:bodyPr>
          <a:lstStyle/>
          <a:p>
            <a:pPr indent="-247650" lvl="0" marL="285750" marR="0" rtl="0" algn="l">
              <a:spcBef>
                <a:spcPts val="0"/>
              </a:spcBef>
              <a:spcAft>
                <a:spcPts val="0"/>
              </a:spcAft>
              <a:buClr>
                <a:schemeClr val="dk1"/>
              </a:buClr>
              <a:buSzPts val="1200"/>
              <a:buChar char="•"/>
            </a:pPr>
            <a:r>
              <a:rPr i="0" lang="en-US" sz="1200" u="none" cap="none" strike="noStrike">
                <a:solidFill>
                  <a:schemeClr val="dk1"/>
                </a:solidFill>
              </a:rPr>
              <a:t>Analysed the data and identified countries where newer restaurants can be opened.</a:t>
            </a:r>
            <a:endParaRPr sz="1200"/>
          </a:p>
          <a:p>
            <a:pPr indent="-247650" lvl="0" marL="285750" marR="0" rtl="0" algn="l">
              <a:spcBef>
                <a:spcPts val="0"/>
              </a:spcBef>
              <a:spcAft>
                <a:spcPts val="0"/>
              </a:spcAft>
              <a:buClr>
                <a:schemeClr val="dk1"/>
              </a:buClr>
              <a:buSzPts val="1200"/>
              <a:buChar char="•"/>
            </a:pPr>
            <a:r>
              <a:rPr i="0" lang="en-US" sz="1200" u="none" cap="none" strike="noStrike">
                <a:solidFill>
                  <a:schemeClr val="dk1"/>
                </a:solidFill>
              </a:rPr>
              <a:t>Identified the states and the cities where we can open the restaurant within the suggested country on the basis of the average cost , ratings , no. of restaurants already opened there , price range etc.</a:t>
            </a:r>
            <a:endParaRPr sz="1200"/>
          </a:p>
          <a:p>
            <a:pPr indent="-247650" lvl="0" marL="285750" marR="0" rtl="0" algn="l">
              <a:spcBef>
                <a:spcPts val="0"/>
              </a:spcBef>
              <a:spcAft>
                <a:spcPts val="0"/>
              </a:spcAft>
              <a:buClr>
                <a:schemeClr val="dk1"/>
              </a:buClr>
              <a:buSzPts val="1200"/>
              <a:buChar char="•"/>
            </a:pPr>
            <a:r>
              <a:rPr i="0" lang="en-US" sz="1200" u="none" cap="none" strike="noStrike">
                <a:solidFill>
                  <a:schemeClr val="dk1"/>
                </a:solidFill>
              </a:rPr>
              <a:t>All these cities has the highest average cost for two and less market saturation that means less competition.</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Twentieth Century"/>
              <a:buNone/>
            </a:pPr>
            <a:r>
              <a:rPr b="1" lang="en-US" sz="2000">
                <a:solidFill>
                  <a:srgbClr val="FF0000"/>
                </a:solidFill>
                <a:latin typeface="Arial"/>
                <a:ea typeface="Arial"/>
                <a:cs typeface="Arial"/>
                <a:sym typeface="Arial"/>
              </a:rPr>
              <a:t>Summarized Conclusion</a:t>
            </a:r>
            <a:endParaRPr/>
          </a:p>
        </p:txBody>
      </p:sp>
      <p:sp>
        <p:nvSpPr>
          <p:cNvPr id="465" name="Google Shape;465;p48"/>
          <p:cNvSpPr txBox="1"/>
          <p:nvPr/>
        </p:nvSpPr>
        <p:spPr>
          <a:xfrm>
            <a:off x="482200" y="1194025"/>
            <a:ext cx="8105700" cy="264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i="0" lang="en-US" sz="1400" u="none" cap="none" strike="noStrike">
                <a:solidFill>
                  <a:schemeClr val="dk1"/>
                </a:solidFill>
              </a:rPr>
              <a:t>Focus on High-Rated Cuisines:</a:t>
            </a:r>
            <a:r>
              <a:rPr b="1" i="0" lang="en-US" sz="1400" u="none" cap="none" strike="noStrike">
                <a:solidFill>
                  <a:schemeClr val="dk1"/>
                </a:solidFill>
                <a:latin typeface="Century Gothic"/>
                <a:ea typeface="Century Gothic"/>
                <a:cs typeface="Century Gothic"/>
                <a:sym typeface="Century Gothic"/>
              </a:rPr>
              <a:t> </a:t>
            </a:r>
            <a:r>
              <a:rPr i="0" lang="en-US" sz="1200" u="none" cap="none" strike="noStrike">
                <a:solidFill>
                  <a:schemeClr val="dk1"/>
                </a:solidFill>
              </a:rPr>
              <a:t>Prioritize opening new restaurants that feature the highest-rated cuisines such as Chinese, Italian, and Thai. These cuisines have demonstrated strong positive feedback and are likely to attract more customers and better reviews.</a:t>
            </a:r>
            <a:endParaRPr sz="1200"/>
          </a:p>
          <a:p>
            <a:pPr indent="-285750" lvl="0" marL="285750" marR="0" rtl="0" algn="l">
              <a:spcBef>
                <a:spcPts val="0"/>
              </a:spcBef>
              <a:spcAft>
                <a:spcPts val="0"/>
              </a:spcAft>
              <a:buClr>
                <a:schemeClr val="dk1"/>
              </a:buClr>
              <a:buSzPts val="1400"/>
              <a:buFont typeface="Arial"/>
              <a:buChar char="•"/>
            </a:pPr>
            <a:r>
              <a:rPr b="1" i="0" lang="en-US" sz="1400" u="none" cap="none" strike="noStrike">
                <a:solidFill>
                  <a:schemeClr val="dk1"/>
                </a:solidFill>
              </a:rPr>
              <a:t>Diversify Offerings</a:t>
            </a:r>
            <a:r>
              <a:rPr i="0" lang="en-US" sz="1400" u="none" cap="none" strike="noStrike">
                <a:solidFill>
                  <a:schemeClr val="dk1"/>
                </a:solidFill>
              </a:rPr>
              <a:t>:</a:t>
            </a:r>
            <a:r>
              <a:rPr b="0" i="0" lang="en-US" sz="1400" u="none" cap="none" strike="noStrike">
                <a:solidFill>
                  <a:schemeClr val="dk1"/>
                </a:solidFill>
                <a:latin typeface="Century Gothic"/>
                <a:ea typeface="Century Gothic"/>
                <a:cs typeface="Century Gothic"/>
                <a:sym typeface="Century Gothic"/>
              </a:rPr>
              <a:t> </a:t>
            </a:r>
            <a:r>
              <a:rPr i="0" lang="en-US" sz="1200" u="none" cap="none" strike="noStrike">
                <a:solidFill>
                  <a:schemeClr val="dk1"/>
                </a:solidFill>
              </a:rPr>
              <a:t>While focusing on the highest-rated cuisines, also consider including elements of other well-rated cuisines to cater to a broader audience. For instance, a restaurant could specialize in Chinese cuisine but also offer a few popular Italian or Thai dishes.</a:t>
            </a:r>
            <a:endParaRPr sz="1200"/>
          </a:p>
          <a:p>
            <a:pPr indent="-285750" lvl="0" marL="285750" marR="0" rtl="0" algn="l">
              <a:spcBef>
                <a:spcPts val="0"/>
              </a:spcBef>
              <a:spcAft>
                <a:spcPts val="0"/>
              </a:spcAft>
              <a:buClr>
                <a:schemeClr val="dk1"/>
              </a:buClr>
              <a:buSzPts val="1400"/>
              <a:buFont typeface="Arial"/>
              <a:buChar char="•"/>
            </a:pPr>
            <a:r>
              <a:rPr b="1" i="0" lang="en-US" sz="1400" u="none" cap="none" strike="noStrike">
                <a:solidFill>
                  <a:schemeClr val="dk1"/>
                </a:solidFill>
              </a:rPr>
              <a:t>Quality and Authenticity: </a:t>
            </a:r>
            <a:r>
              <a:rPr i="0" lang="en-US" sz="1200" u="none" cap="none" strike="noStrike">
                <a:solidFill>
                  <a:schemeClr val="dk1"/>
                </a:solidFill>
              </a:rPr>
              <a:t>Ensure that the new restaurants maintain high standards of quality and authenticity in their food offerings. High ratings are often associated with not just the type of cuisine but also the quality of food and service.</a:t>
            </a:r>
            <a:endParaRPr sz="1200"/>
          </a:p>
          <a:p>
            <a:pPr indent="-285750" lvl="0" marL="285750" marR="0" rtl="0" algn="l">
              <a:spcBef>
                <a:spcPts val="0"/>
              </a:spcBef>
              <a:spcAft>
                <a:spcPts val="0"/>
              </a:spcAft>
              <a:buClr>
                <a:schemeClr val="dk1"/>
              </a:buClr>
              <a:buSzPts val="1400"/>
              <a:buFont typeface="Arial"/>
              <a:buChar char="•"/>
            </a:pPr>
            <a:r>
              <a:rPr b="1" i="0" lang="en-US" sz="1400" u="none" cap="none" strike="noStrike">
                <a:solidFill>
                  <a:schemeClr val="dk1"/>
                </a:solidFill>
              </a:rPr>
              <a:t>Marketing:</a:t>
            </a:r>
            <a:r>
              <a:rPr b="1" i="0" lang="en-US" sz="1400" u="none" cap="none" strike="noStrike">
                <a:solidFill>
                  <a:schemeClr val="dk1"/>
                </a:solidFill>
                <a:latin typeface="Century Gothic"/>
                <a:ea typeface="Century Gothic"/>
                <a:cs typeface="Century Gothic"/>
                <a:sym typeface="Century Gothic"/>
              </a:rPr>
              <a:t> </a:t>
            </a:r>
            <a:r>
              <a:rPr i="0" lang="en-US" sz="1200" u="none" cap="none" strike="noStrike">
                <a:solidFill>
                  <a:schemeClr val="dk1"/>
                </a:solidFill>
              </a:rPr>
              <a:t>Use of proper digital and social media marketing strategies that will increase user engagement and visibility of restaurants and products.</a:t>
            </a:r>
            <a:endParaRPr sz="1200"/>
          </a:p>
          <a:p>
            <a:pPr indent="-285750" lvl="0" marL="285750" marR="0" rtl="0" algn="l">
              <a:spcBef>
                <a:spcPts val="0"/>
              </a:spcBef>
              <a:spcAft>
                <a:spcPts val="0"/>
              </a:spcAft>
              <a:buClr>
                <a:schemeClr val="dk1"/>
              </a:buClr>
              <a:buSzPts val="1400"/>
              <a:buFont typeface="Arial"/>
              <a:buChar char="•"/>
            </a:pPr>
            <a:r>
              <a:rPr b="1" i="0" lang="en-US" sz="1400" u="none" cap="none" strike="noStrike">
                <a:solidFill>
                  <a:schemeClr val="dk1"/>
                </a:solidFill>
              </a:rPr>
              <a:t>Customer Feedback:</a:t>
            </a:r>
            <a:r>
              <a:rPr b="1" i="0" lang="en-US" sz="1400" u="none" cap="none" strike="noStrike">
                <a:solidFill>
                  <a:schemeClr val="dk1"/>
                </a:solidFill>
                <a:latin typeface="Century Gothic"/>
                <a:ea typeface="Century Gothic"/>
                <a:cs typeface="Century Gothic"/>
                <a:sym typeface="Century Gothic"/>
              </a:rPr>
              <a:t> </a:t>
            </a:r>
            <a:r>
              <a:rPr i="0" lang="en-US" sz="1200" u="none" cap="none" strike="noStrike">
                <a:solidFill>
                  <a:schemeClr val="dk1"/>
                </a:solidFill>
              </a:rPr>
              <a:t>Continuously seek and incorporate customer feedback to refine and improve the menu and overall dining experience. This can help sustain high ratings over time.</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5"/>
          <p:cNvSpPr txBox="1"/>
          <p:nvPr>
            <p:ph type="title"/>
          </p:nvPr>
        </p:nvSpPr>
        <p:spPr>
          <a:xfrm>
            <a:off x="375219" y="100899"/>
            <a:ext cx="7704000" cy="46035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Times New Roman"/>
              <a:buNone/>
            </a:pPr>
            <a:r>
              <a:rPr b="1" lang="en-US" sz="2000">
                <a:solidFill>
                  <a:srgbClr val="FF0000"/>
                </a:solidFill>
                <a:latin typeface="Arial"/>
                <a:ea typeface="Arial"/>
                <a:cs typeface="Arial"/>
                <a:sym typeface="Arial"/>
              </a:rPr>
              <a:t>DASHBOARD</a:t>
            </a:r>
            <a:endParaRPr b="1" sz="2000">
              <a:solidFill>
                <a:srgbClr val="FF0000"/>
              </a:solidFill>
              <a:latin typeface="Arial"/>
              <a:ea typeface="Arial"/>
              <a:cs typeface="Arial"/>
              <a:sym typeface="Arial"/>
            </a:endParaRPr>
          </a:p>
        </p:txBody>
      </p:sp>
      <p:pic>
        <p:nvPicPr>
          <p:cNvPr id="471" name="Google Shape;471;p15" title="DASHBOARD.jpg"/>
          <p:cNvPicPr preferRelativeResize="0"/>
          <p:nvPr/>
        </p:nvPicPr>
        <p:blipFill>
          <a:blip r:embed="rId3">
            <a:alphaModFix/>
          </a:blip>
          <a:stretch>
            <a:fillRect/>
          </a:stretch>
        </p:blipFill>
        <p:spPr>
          <a:xfrm>
            <a:off x="118938" y="713650"/>
            <a:ext cx="8906125" cy="4487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6"/>
          <p:cNvSpPr txBox="1"/>
          <p:nvPr>
            <p:ph type="title"/>
          </p:nvPr>
        </p:nvSpPr>
        <p:spPr>
          <a:xfrm>
            <a:off x="2329896" y="108042"/>
            <a:ext cx="5699679" cy="403597"/>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Features included in dashboard</a:t>
            </a:r>
            <a:endParaRPr b="1" sz="2000">
              <a:solidFill>
                <a:srgbClr val="FF0000"/>
              </a:solidFill>
              <a:latin typeface="Arial"/>
              <a:ea typeface="Arial"/>
              <a:cs typeface="Arial"/>
              <a:sym typeface="Arial"/>
            </a:endParaRPr>
          </a:p>
        </p:txBody>
      </p:sp>
      <p:sp>
        <p:nvSpPr>
          <p:cNvPr id="477" name="Google Shape;477;p16"/>
          <p:cNvSpPr txBox="1"/>
          <p:nvPr/>
        </p:nvSpPr>
        <p:spPr>
          <a:xfrm>
            <a:off x="422525" y="572700"/>
            <a:ext cx="8721600" cy="4860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This dashboard provides a comprehensive overview of Zomato restaurant analytics, capturing key metrics across various dimensions. Here’s a breakdown of the dashboard elements: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u="none" cap="none" strike="noStrike">
                <a:solidFill>
                  <a:schemeClr val="dk1"/>
                </a:solidFill>
                <a:latin typeface="Arial"/>
                <a:ea typeface="Arial"/>
                <a:cs typeface="Arial"/>
                <a:sym typeface="Arial"/>
              </a:rPr>
              <a:t>Total Restaurants, Countries, Cities, Cuisines</a:t>
            </a:r>
            <a:r>
              <a:rPr b="0" i="0" lang="en-US" sz="1200" u="none" cap="none" strike="noStrike">
                <a:solidFill>
                  <a:schemeClr val="dk1"/>
                </a:solidFill>
                <a:latin typeface="Arial"/>
                <a:ea typeface="Arial"/>
                <a:cs typeface="Arial"/>
                <a:sym typeface="Arial"/>
              </a:rPr>
              <a:t>: Displays a high-level summary of the Zomato dataset, showing the total number of restaurants (9,551), countries   (15), cities (141), and cuisines (1,826) represented in the data. This gives a quick snapshot of the scale of operations.</a:t>
            </a:r>
            <a:endParaRPr b="0" i="0" sz="1400" u="none" cap="none" strike="noStrike">
              <a:solidFill>
                <a:srgbClr val="000000"/>
              </a:solidFill>
              <a:latin typeface="Arial"/>
              <a:ea typeface="Arial"/>
              <a:cs typeface="Arial"/>
              <a:sym typeface="Arial"/>
            </a:endParaRPr>
          </a:p>
          <a:p>
            <a:pPr indent="0" lvl="2" marL="914400" marR="0" rtl="0" algn="just">
              <a:lnSpc>
                <a:spcPct val="100000"/>
              </a:lnSpc>
              <a:spcBef>
                <a:spcPts val="0"/>
              </a:spcBef>
              <a:spcAft>
                <a:spcPts val="0"/>
              </a:spcAft>
              <a:buClr>
                <a:srgbClr val="000000"/>
              </a:buClr>
              <a:buSzPts val="1200"/>
              <a:buFont typeface="Arial"/>
              <a:buNone/>
            </a:pPr>
            <a:r>
              <a:t/>
            </a:r>
            <a:endParaRPr b="0" i="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u="none" cap="none" strike="noStrike">
                <a:solidFill>
                  <a:schemeClr val="dk1"/>
                </a:solidFill>
                <a:latin typeface="Arial"/>
                <a:ea typeface="Arial"/>
                <a:cs typeface="Arial"/>
                <a:sym typeface="Arial"/>
              </a:rPr>
              <a:t>Total Votes and Average Rating</a:t>
            </a:r>
            <a:r>
              <a:rPr b="0" i="0" lang="en-US" u="none" cap="none" strike="noStrike">
                <a:solidFill>
                  <a:schemeClr val="dk1"/>
                </a:solidFill>
                <a:latin typeface="Arial"/>
                <a:ea typeface="Arial"/>
                <a:cs typeface="Arial"/>
                <a:sym typeface="Arial"/>
              </a:rPr>
              <a:t>:</a:t>
            </a:r>
            <a:r>
              <a:rPr b="0" i="0" lang="en-US" sz="1200" u="none" cap="none" strike="noStrike">
                <a:solidFill>
                  <a:schemeClr val="dk1"/>
                </a:solidFill>
                <a:latin typeface="Arial"/>
                <a:ea typeface="Arial"/>
                <a:cs typeface="Arial"/>
                <a:sym typeface="Arial"/>
              </a:rPr>
              <a:t> Summarizes user engagement through total votes (14,98,645) and provides an overall average rating (2.89). These metrics indicate customer interaction and satisfaction levels.</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u="none" cap="none" strike="noStrike">
                <a:solidFill>
                  <a:schemeClr val="dk1"/>
                </a:solidFill>
                <a:latin typeface="Arial"/>
                <a:ea typeface="Arial"/>
                <a:cs typeface="Arial"/>
                <a:sym typeface="Arial"/>
              </a:rPr>
              <a:t>Month-wise Restaurants</a:t>
            </a:r>
            <a:r>
              <a:rPr b="0" i="0" lang="en-US" u="none" cap="none" strike="noStrike">
                <a:solidFill>
                  <a:schemeClr val="dk1"/>
                </a:solidFill>
                <a:latin typeface="Arial"/>
                <a:ea typeface="Arial"/>
                <a:cs typeface="Arial"/>
                <a:sym typeface="Arial"/>
              </a:rPr>
              <a:t>:</a:t>
            </a:r>
            <a:r>
              <a:rPr b="0" i="0" lang="en-US" sz="1200" u="none" cap="none" strike="noStrike">
                <a:solidFill>
                  <a:schemeClr val="dk1"/>
                </a:solidFill>
                <a:latin typeface="Arial"/>
                <a:ea typeface="Arial"/>
                <a:cs typeface="Arial"/>
                <a:sym typeface="Arial"/>
              </a:rPr>
              <a:t> A line chart shows the number of restaurants added each month. The trend helps in understanding the growth over time and identifying peak periods.</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u="none" cap="none" strike="noStrike">
                <a:solidFill>
                  <a:schemeClr val="dk1"/>
                </a:solidFill>
                <a:latin typeface="Arial"/>
                <a:ea typeface="Arial"/>
                <a:cs typeface="Arial"/>
                <a:sym typeface="Arial"/>
              </a:rPr>
              <a:t>Cou</a:t>
            </a:r>
            <a:r>
              <a:rPr b="1" i="0" lang="en-US" u="none" cap="none" strike="noStrike">
                <a:solidFill>
                  <a:schemeClr val="dk1"/>
                </a:solidFill>
                <a:latin typeface="Arial"/>
                <a:ea typeface="Arial"/>
                <a:cs typeface="Arial"/>
                <a:sym typeface="Arial"/>
              </a:rPr>
              <a:t>ntry-wise Restaurants:</a:t>
            </a:r>
            <a:r>
              <a:rPr b="1" i="0"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A bar chart represents restaurants’ distribution across different countries, with the United Kingdom leading with 80 restaurants. This can inform market penetration and regional focus.</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200"/>
              <a:buFont typeface="Arial"/>
              <a:buNone/>
            </a:pPr>
            <a:r>
              <a:t/>
            </a:r>
            <a:endParaRPr b="0" i="0" u="none" cap="none" strike="noStrike">
              <a:solidFill>
                <a:schemeClr val="dk1"/>
              </a:solidFill>
              <a:latin typeface="Arial"/>
              <a:ea typeface="Arial"/>
              <a:cs typeface="Arial"/>
              <a:sym typeface="Arial"/>
            </a:endParaRPr>
          </a:p>
          <a:p>
            <a:pPr indent="-171450" lvl="0" marL="171450" marR="0" rtl="0" algn="just">
              <a:lnSpc>
                <a:spcPct val="100000"/>
              </a:lnSpc>
              <a:spcBef>
                <a:spcPts val="0"/>
              </a:spcBef>
              <a:spcAft>
                <a:spcPts val="0"/>
              </a:spcAft>
              <a:buClr>
                <a:schemeClr val="dk1"/>
              </a:buClr>
              <a:buSzPts val="1200"/>
              <a:buFont typeface="Arial"/>
              <a:buChar char="•"/>
            </a:pPr>
            <a:r>
              <a:rPr b="1" i="0" lang="en-US" u="none" cap="none" strike="noStrike">
                <a:solidFill>
                  <a:schemeClr val="dk1"/>
                </a:solidFill>
                <a:latin typeface="Arial"/>
                <a:ea typeface="Arial"/>
                <a:cs typeface="Arial"/>
                <a:sym typeface="Arial"/>
              </a:rPr>
              <a:t>Table Booking and Online Delivery</a:t>
            </a:r>
            <a:r>
              <a:rPr b="0" i="0" lang="en-US" u="none" cap="none" strike="noStrike">
                <a:solidFill>
                  <a:schemeClr val="dk1"/>
                </a:solidFill>
                <a:latin typeface="Arial"/>
                <a:ea typeface="Arial"/>
                <a:cs typeface="Arial"/>
                <a:sym typeface="Arial"/>
              </a:rPr>
              <a:t>:</a:t>
            </a:r>
            <a:r>
              <a:rPr b="0" i="0" lang="en-US" sz="1200" u="none" cap="none" strike="noStrike">
                <a:solidFill>
                  <a:schemeClr val="dk1"/>
                </a:solidFill>
                <a:latin typeface="Arial"/>
                <a:ea typeface="Arial"/>
                <a:cs typeface="Arial"/>
                <a:sym typeface="Arial"/>
              </a:rPr>
              <a:t> Donut charts provide insights into customer behaviour. High percentages for online delivery (93.98%) and table booking (89.89%) highlight the importance of these services.</a:t>
            </a:r>
            <a:endParaRPr b="0" i="0" sz="1400" u="none" cap="none" strike="noStrike">
              <a:solidFill>
                <a:srgbClr val="000000"/>
              </a:solidFill>
              <a:latin typeface="Arial"/>
              <a:ea typeface="Arial"/>
              <a:cs typeface="Arial"/>
              <a:sym typeface="Arial"/>
            </a:endParaRPr>
          </a:p>
          <a:p>
            <a:pPr indent="-95250" lvl="0" marL="171450" marR="0" rtl="0" algn="just">
              <a:lnSpc>
                <a:spcPct val="10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1" i="0" lang="en-US" u="none" cap="none" strike="noStrike">
                <a:solidFill>
                  <a:schemeClr val="dk1"/>
                </a:solidFill>
                <a:latin typeface="Arial"/>
                <a:ea typeface="Arial"/>
                <a:cs typeface="Arial"/>
                <a:sym typeface="Arial"/>
              </a:rPr>
              <a:t>Rating vs. Restaurants</a:t>
            </a:r>
            <a:r>
              <a:rPr b="0" i="0" lang="en-US"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A bar chart mapping the number of restaurants against their ratings. This helps in identifying how many restaurants fall within specific rating brackets, useful for quality assessment.</a:t>
            </a:r>
            <a:endParaRPr b="1" i="0" sz="1200" u="none" cap="none" strike="noStrike">
              <a:solidFill>
                <a:schemeClr val="dk1"/>
              </a:solidFill>
              <a:latin typeface="Arial"/>
              <a:ea typeface="Arial"/>
              <a:cs typeface="Arial"/>
              <a:sym typeface="Arial"/>
            </a:endParaRPr>
          </a:p>
          <a:p>
            <a:pPr indent="-101600" lvl="0" marL="184150" marR="5715" rtl="0" algn="l">
              <a:lnSpc>
                <a:spcPct val="150000"/>
              </a:lnSpc>
              <a:spcBef>
                <a:spcPts val="30"/>
              </a:spcBef>
              <a:spcAft>
                <a:spcPts val="0"/>
              </a:spcAft>
              <a:buClr>
                <a:schemeClr val="dk1"/>
              </a:buClr>
              <a:buSzPts val="1100"/>
              <a:buFont typeface="Twentieth Century"/>
              <a:buNone/>
            </a:pPr>
            <a:r>
              <a:t/>
            </a:r>
            <a:endParaRPr b="0" i="0" sz="1100" u="none" cap="none" strike="noStrike">
              <a:solidFill>
                <a:schemeClr val="dk1"/>
              </a:solidFill>
              <a:latin typeface="Arial"/>
              <a:ea typeface="Arial"/>
              <a:cs typeface="Arial"/>
              <a:sym typeface="Arial"/>
            </a:endParaRPr>
          </a:p>
          <a:p>
            <a:pPr indent="-95250" lvl="0" marL="171450" marR="0" rtl="0" algn="just">
              <a:lnSpc>
                <a:spcPct val="100000"/>
              </a:lnSpc>
              <a:spcBef>
                <a:spcPts val="0"/>
              </a:spcBef>
              <a:spcAft>
                <a:spcPts val="0"/>
              </a:spcAft>
              <a:buClr>
                <a:schemeClr val="dk1"/>
              </a:buClr>
              <a:buSzPts val="1200"/>
              <a:buFont typeface="Twentieth Century"/>
              <a:buNone/>
            </a:pPr>
            <a:r>
              <a:t/>
            </a:r>
            <a:endParaRPr b="0" i="0" sz="1200" u="none" cap="none" strike="noStrike">
              <a:solidFill>
                <a:srgbClr val="FEFEFE"/>
              </a:solidFill>
              <a:latin typeface="Twentieth Century"/>
              <a:ea typeface="Twentieth Century"/>
              <a:cs typeface="Twentieth Century"/>
              <a:sym typeface="Twentieth 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7"/>
          <p:cNvSpPr txBox="1"/>
          <p:nvPr>
            <p:ph type="title"/>
          </p:nvPr>
        </p:nvSpPr>
        <p:spPr>
          <a:xfrm>
            <a:off x="848452" y="131749"/>
            <a:ext cx="7200899"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Times New Roman"/>
              <a:buNone/>
            </a:pPr>
            <a:r>
              <a:rPr b="1" lang="en-US" sz="2000">
                <a:solidFill>
                  <a:srgbClr val="FF0000"/>
                </a:solidFill>
                <a:latin typeface="Arial"/>
                <a:ea typeface="Arial"/>
                <a:cs typeface="Arial"/>
                <a:sym typeface="Arial"/>
              </a:rPr>
              <a:t>Features included in dashboard </a:t>
            </a:r>
            <a:endParaRPr b="1" sz="2000">
              <a:solidFill>
                <a:srgbClr val="FF0000"/>
              </a:solidFill>
              <a:latin typeface="Arial"/>
              <a:ea typeface="Arial"/>
              <a:cs typeface="Arial"/>
              <a:sym typeface="Arial"/>
            </a:endParaRPr>
          </a:p>
        </p:txBody>
      </p:sp>
      <p:sp>
        <p:nvSpPr>
          <p:cNvPr id="483" name="Google Shape;483;p17"/>
          <p:cNvSpPr txBox="1"/>
          <p:nvPr/>
        </p:nvSpPr>
        <p:spPr>
          <a:xfrm>
            <a:off x="89400" y="572700"/>
            <a:ext cx="8578800" cy="5192400"/>
          </a:xfrm>
          <a:prstGeom prst="rect">
            <a:avLst/>
          </a:prstGeom>
          <a:noFill/>
          <a:ln>
            <a:noFill/>
          </a:ln>
        </p:spPr>
        <p:txBody>
          <a:bodyPr anchorCtr="0" anchor="t" bIns="45700" lIns="91425" spcFirstLastPara="1" rIns="91425" wrap="square" tIns="45700">
            <a:spAutoFit/>
          </a:bodyPr>
          <a:lstStyle/>
          <a:p>
            <a:pPr indent="-171450" lvl="0" marL="184150" marR="5715" rtl="0" algn="l">
              <a:lnSpc>
                <a:spcPct val="150000"/>
              </a:lnSpc>
              <a:spcBef>
                <a:spcPts val="0"/>
              </a:spcBef>
              <a:spcAft>
                <a:spcPts val="0"/>
              </a:spcAft>
              <a:buClr>
                <a:schemeClr val="dk1"/>
              </a:buClr>
              <a:buSzPts val="1200"/>
              <a:buFont typeface="Arial"/>
              <a:buChar char="•"/>
            </a:pPr>
            <a:r>
              <a:rPr b="1" i="0" lang="en-US" u="none" cap="none" strike="noStrike">
                <a:solidFill>
                  <a:schemeClr val="dk1"/>
                </a:solidFill>
                <a:latin typeface="Arial"/>
                <a:ea typeface="Arial"/>
                <a:cs typeface="Arial"/>
                <a:sym typeface="Arial"/>
              </a:rPr>
              <a:t>Popular Cuisines: </a:t>
            </a:r>
            <a:r>
              <a:rPr b="0" i="0" lang="en-US" sz="1200" u="none" cap="none" strike="noStrike">
                <a:solidFill>
                  <a:schemeClr val="dk1"/>
                </a:solidFill>
                <a:latin typeface="Arial"/>
                <a:ea typeface="Arial"/>
                <a:cs typeface="Arial"/>
                <a:sym typeface="Arial"/>
              </a:rPr>
              <a:t>A bar chart showcasing the popularity of different cuisines, with Turkey and Brazil being particularly notable. This insight can guide menu decisions and marketing strategies.</a:t>
            </a:r>
            <a:endParaRPr b="1" i="0" sz="1200" u="none" cap="none" strike="noStrike">
              <a:solidFill>
                <a:schemeClr val="dk1"/>
              </a:solidFill>
              <a:latin typeface="Arial"/>
              <a:ea typeface="Arial"/>
              <a:cs typeface="Arial"/>
              <a:sym typeface="Arial"/>
            </a:endParaRPr>
          </a:p>
          <a:p>
            <a:pPr indent="-171450" lvl="0" marL="184150" marR="5715" rtl="0" algn="just">
              <a:lnSpc>
                <a:spcPct val="150000"/>
              </a:lnSpc>
              <a:spcBef>
                <a:spcPts val="5"/>
              </a:spcBef>
              <a:spcAft>
                <a:spcPts val="0"/>
              </a:spcAft>
              <a:buClr>
                <a:schemeClr val="dk1"/>
              </a:buClr>
              <a:buSzPts val="1200"/>
              <a:buFont typeface="Arial"/>
              <a:buChar char="•"/>
            </a:pPr>
            <a:r>
              <a:rPr b="1" lang="en-US">
                <a:solidFill>
                  <a:schemeClr val="dk1"/>
                </a:solidFill>
              </a:rPr>
              <a:t>Yearwise</a:t>
            </a:r>
            <a:r>
              <a:rPr b="1" i="0" lang="en-US" u="none" cap="none" strike="noStrike">
                <a:solidFill>
                  <a:schemeClr val="dk1"/>
                </a:solidFill>
                <a:latin typeface="Arial"/>
                <a:ea typeface="Arial"/>
                <a:cs typeface="Arial"/>
                <a:sym typeface="Arial"/>
              </a:rPr>
              <a:t> Restaurants:</a:t>
            </a:r>
            <a:r>
              <a:rPr b="1" i="0"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A bar chart that tracks the number of restaurants opened each year,  providing a historical perspective on business expansion.</a:t>
            </a:r>
            <a:endParaRPr b="0" i="0" sz="1200" u="none" cap="none" strike="noStrike">
              <a:solidFill>
                <a:schemeClr val="dk1"/>
              </a:solidFill>
              <a:latin typeface="Arial"/>
              <a:ea typeface="Arial"/>
              <a:cs typeface="Arial"/>
              <a:sym typeface="Arial"/>
            </a:endParaRPr>
          </a:p>
          <a:p>
            <a:pPr indent="0" lvl="0" marL="0" marR="0" rtl="0" algn="just">
              <a:lnSpc>
                <a:spcPct val="100000"/>
              </a:lnSpc>
              <a:spcBef>
                <a:spcPts val="35"/>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13970" marR="0" rtl="0" algn="just">
              <a:lnSpc>
                <a:spcPct val="100000"/>
              </a:lnSpc>
              <a:spcBef>
                <a:spcPts val="0"/>
              </a:spcBef>
              <a:spcAft>
                <a:spcPts val="0"/>
              </a:spcAft>
              <a:buClr>
                <a:srgbClr val="000000"/>
              </a:buClr>
              <a:buSzPts val="1200"/>
              <a:buFont typeface="Arial"/>
              <a:buNone/>
            </a:pPr>
            <a:r>
              <a:rPr b="1" i="0" lang="en-US" u="sng" cap="none" strike="noStrike">
                <a:solidFill>
                  <a:schemeClr val="dk1"/>
                </a:solidFill>
                <a:highlight>
                  <a:srgbClr val="C0C0C0"/>
                </a:highlight>
                <a:latin typeface="Arial"/>
                <a:ea typeface="Arial"/>
                <a:cs typeface="Arial"/>
                <a:sym typeface="Arial"/>
              </a:rPr>
              <a:t>Interpretation:</a:t>
            </a:r>
            <a:endParaRPr b="0" i="0" sz="1600" u="none" cap="none" strike="noStrike">
              <a:solidFill>
                <a:srgbClr val="000000"/>
              </a:solidFill>
              <a:latin typeface="Arial"/>
              <a:ea typeface="Arial"/>
              <a:cs typeface="Arial"/>
              <a:sym typeface="Arial"/>
            </a:endParaRPr>
          </a:p>
          <a:p>
            <a:pPr indent="0" lvl="0" marL="13970" marR="0" rtl="0" algn="just">
              <a:lnSpc>
                <a:spcPct val="100000"/>
              </a:lnSpc>
              <a:spcBef>
                <a:spcPts val="0"/>
              </a:spcBef>
              <a:spcAft>
                <a:spcPts val="0"/>
              </a:spcAft>
              <a:buClr>
                <a:srgbClr val="000000"/>
              </a:buClr>
              <a:buSzPts val="1200"/>
              <a:buFont typeface="Arial"/>
              <a:buNone/>
            </a:pPr>
            <a:r>
              <a:t/>
            </a:r>
            <a:endParaRPr b="0" i="0" u="none" cap="none" strike="noStrike">
              <a:solidFill>
                <a:schemeClr val="dk1"/>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City/Region Heatmap:</a:t>
            </a:r>
            <a:r>
              <a:rPr b="0" i="0" lang="en-US" sz="1200" u="none" cap="none" strike="noStrike">
                <a:solidFill>
                  <a:schemeClr val="dk1"/>
                </a:solidFill>
                <a:latin typeface="Arial"/>
                <a:ea typeface="Arial"/>
                <a:cs typeface="Arial"/>
                <a:sym typeface="Arial"/>
              </a:rPr>
              <a:t> Identifies areas with high average ratings for potential expansion.</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Rating Distribution:</a:t>
            </a:r>
            <a:r>
              <a:rPr b="0" i="0" lang="en-US" sz="1200" u="none" cap="none" strike="noStrike">
                <a:solidFill>
                  <a:schemeClr val="dk1"/>
                </a:solidFill>
                <a:latin typeface="Arial"/>
                <a:ea typeface="Arial"/>
                <a:cs typeface="Arial"/>
                <a:sym typeface="Arial"/>
              </a:rPr>
              <a:t> Bar charts and scatter plots categorize restaurants by ratings for quick assessments.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Time Series Analysis:</a:t>
            </a:r>
            <a:r>
              <a:rPr b="0" i="0" lang="en-US" sz="1200" u="none" cap="none" strike="noStrike">
                <a:solidFill>
                  <a:schemeClr val="dk1"/>
                </a:solidFill>
                <a:latin typeface="Arial"/>
                <a:ea typeface="Arial"/>
                <a:cs typeface="Arial"/>
                <a:sym typeface="Arial"/>
              </a:rPr>
              <a:t> Line charts illustrate yearly restaurant openings for market growth insights.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1" i="0" lang="en-US" u="sng" cap="none" strike="noStrike">
                <a:solidFill>
                  <a:schemeClr val="dk1"/>
                </a:solidFill>
                <a:latin typeface="Arial"/>
                <a:ea typeface="Arial"/>
                <a:cs typeface="Arial"/>
                <a:sym typeface="Arial"/>
              </a:rPr>
              <a:t>Interactivity</a:t>
            </a:r>
            <a:endParaRPr b="0" i="0" sz="16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Filters and Slicers: </a:t>
            </a:r>
            <a:r>
              <a:rPr b="0" i="0" lang="en-US" sz="1200" u="none" cap="none" strike="noStrike">
                <a:solidFill>
                  <a:schemeClr val="dk1"/>
                </a:solidFill>
                <a:latin typeface="Arial"/>
                <a:ea typeface="Arial"/>
                <a:cs typeface="Arial"/>
                <a:sym typeface="Arial"/>
              </a:rPr>
              <a:t>The dashboard includes ﬁlters for selecting speciﬁc cities, years or rating ranges, making it easier to drill down into the data for more detailed analysis.</a:t>
            </a:r>
            <a:endParaRPr b="0" i="0" sz="1200" u="none" cap="none" strike="noStrike">
              <a:solidFill>
                <a:schemeClr val="dk1"/>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Example: </a:t>
            </a:r>
            <a:r>
              <a:rPr b="0" i="0" lang="en-US" sz="1200" u="none" cap="none" strike="noStrike">
                <a:solidFill>
                  <a:schemeClr val="dk1"/>
                </a:solidFill>
                <a:latin typeface="Arial"/>
                <a:ea typeface="Arial"/>
                <a:cs typeface="Arial"/>
                <a:sym typeface="Arial"/>
              </a:rPr>
              <a:t>Users can ﬁlter the dashboard to view only high-rated restaurants in a particular city, helping to focus on top-performing areas for strategic decision-making.</a:t>
            </a:r>
            <a:endParaRPr b="0" i="0" sz="1200" u="none" cap="none" strike="noStrike">
              <a:solidFill>
                <a:schemeClr val="dk1"/>
              </a:solidFill>
              <a:latin typeface="Arial"/>
              <a:ea typeface="Arial"/>
              <a:cs typeface="Arial"/>
              <a:sym typeface="Arial"/>
            </a:endParaRPr>
          </a:p>
          <a:p>
            <a:pPr indent="-95250" lvl="0" marL="171450" marR="0" rtl="0" algn="just">
              <a:lnSpc>
                <a:spcPct val="15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95250" lvl="0" marL="185420" marR="0" rtl="0" algn="just">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
          <p:cNvSpPr txBox="1"/>
          <p:nvPr>
            <p:ph type="title"/>
          </p:nvPr>
        </p:nvSpPr>
        <p:spPr>
          <a:xfrm>
            <a:off x="-103325" y="295403"/>
            <a:ext cx="7704000" cy="435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CONTENTS</a:t>
            </a:r>
            <a:endParaRPr b="1" sz="2000">
              <a:solidFill>
                <a:srgbClr val="FF0000"/>
              </a:solidFill>
              <a:latin typeface="Arial"/>
              <a:ea typeface="Arial"/>
              <a:cs typeface="Arial"/>
              <a:sym typeface="Arial"/>
            </a:endParaRPr>
          </a:p>
        </p:txBody>
      </p:sp>
      <p:sp>
        <p:nvSpPr>
          <p:cNvPr id="343" name="Google Shape;343;p2"/>
          <p:cNvSpPr txBox="1"/>
          <p:nvPr/>
        </p:nvSpPr>
        <p:spPr>
          <a:xfrm>
            <a:off x="720000" y="788275"/>
            <a:ext cx="7201800" cy="4155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Data Overview &amp; Data Cleaning</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Suggested Countries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Cities in Suggested Countries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Improve Performance in Low-Rating Areas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Lesser Competition &amp; Average Rating in the Suggested Countries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Annual Restaurants Opening Overview</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Average Voting in the suggested Countries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Total Expenditure on Foods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Choice of Cuisines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Mode of Bookings</a:t>
            </a:r>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Summarized Conclusion</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Dashboard</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Arial"/>
                <a:ea typeface="Arial"/>
                <a:cs typeface="Arial"/>
                <a:sym typeface="Arial"/>
              </a:rPr>
              <a:t>Features included in DASHBOARD</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8"/>
          <p:cNvSpPr txBox="1"/>
          <p:nvPr>
            <p:ph type="title"/>
          </p:nvPr>
        </p:nvSpPr>
        <p:spPr>
          <a:xfrm>
            <a:off x="720000" y="1999049"/>
            <a:ext cx="7704000" cy="964867"/>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accent3"/>
              </a:buClr>
              <a:buSzPts val="3500"/>
              <a:buFont typeface="Arial"/>
              <a:buNone/>
            </a:pPr>
            <a:r>
              <a:rPr b="1" lang="en-US" sz="6600" cap="none">
                <a:solidFill>
                  <a:schemeClr val="accent3"/>
                </a:solidFill>
                <a:latin typeface="Arial"/>
                <a:ea typeface="Arial"/>
                <a:cs typeface="Arial"/>
                <a:sym typeface="Arial"/>
              </a:rPr>
              <a:t>Thank You!</a:t>
            </a:r>
            <a:endParaRPr b="1" sz="6600" cap="none">
              <a:solidFill>
                <a:schemeClr val="accent3"/>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
          <p:cNvSpPr txBox="1"/>
          <p:nvPr>
            <p:ph type="title"/>
          </p:nvPr>
        </p:nvSpPr>
        <p:spPr>
          <a:xfrm>
            <a:off x="372066" y="248497"/>
            <a:ext cx="4498200" cy="426267"/>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PROBLEM STATEMENT</a:t>
            </a:r>
            <a:endParaRPr b="1" sz="2000">
              <a:solidFill>
                <a:srgbClr val="FF0000"/>
              </a:solidFill>
              <a:latin typeface="Arial"/>
              <a:ea typeface="Arial"/>
              <a:cs typeface="Arial"/>
              <a:sym typeface="Arial"/>
            </a:endParaRPr>
          </a:p>
        </p:txBody>
      </p:sp>
      <p:sp>
        <p:nvSpPr>
          <p:cNvPr id="349" name="Google Shape;349;p3"/>
          <p:cNvSpPr txBox="1"/>
          <p:nvPr>
            <p:ph idx="1" type="body"/>
          </p:nvPr>
        </p:nvSpPr>
        <p:spPr>
          <a:xfrm>
            <a:off x="189186" y="837092"/>
            <a:ext cx="8109782" cy="626385"/>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b="0" i="0" lang="en-US" sz="1200" u="none" cap="none" strike="noStrike">
                <a:solidFill>
                  <a:srgbClr val="000000"/>
                </a:solidFill>
                <a:latin typeface="Arial"/>
                <a:ea typeface="Arial"/>
                <a:cs typeface="Arial"/>
                <a:sym typeface="Arial"/>
              </a:rPr>
              <a:t>You are hired as a consultant data analyst by Zomato where the team is looking for expansion and</a:t>
            </a:r>
            <a:r>
              <a:rPr b="1" i="0" lang="en-US" sz="1200" u="none" cap="none" strike="noStrike">
                <a:solidFill>
                  <a:srgbClr val="000000"/>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opening restaurants. Your task is to come up with strategies/suggestions for opening newer restaurants.</a:t>
            </a:r>
            <a:br>
              <a:rPr lang="en-US" sz="1400">
                <a:latin typeface="Arial"/>
                <a:ea typeface="Arial"/>
                <a:cs typeface="Arial"/>
                <a:sym typeface="Arial"/>
              </a:rPr>
            </a:br>
            <a:endParaRPr sz="1200" cap="none">
              <a:latin typeface="Arial"/>
              <a:ea typeface="Arial"/>
              <a:cs typeface="Arial"/>
              <a:sym typeface="Arial"/>
            </a:endParaRPr>
          </a:p>
        </p:txBody>
      </p:sp>
      <p:pic>
        <p:nvPicPr>
          <p:cNvPr id="350" name="Google Shape;350;p3"/>
          <p:cNvPicPr preferRelativeResize="0"/>
          <p:nvPr/>
        </p:nvPicPr>
        <p:blipFill rotWithShape="1">
          <a:blip r:embed="rId3">
            <a:alphaModFix/>
          </a:blip>
          <a:srcRect b="0" l="0" r="0" t="0"/>
          <a:stretch/>
        </p:blipFill>
        <p:spPr>
          <a:xfrm>
            <a:off x="517103" y="1625805"/>
            <a:ext cx="8109782" cy="315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
          <p:cNvSpPr txBox="1"/>
          <p:nvPr>
            <p:ph type="title"/>
          </p:nvPr>
        </p:nvSpPr>
        <p:spPr>
          <a:xfrm>
            <a:off x="1932481" y="300274"/>
            <a:ext cx="4887311" cy="426267"/>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DATA OVERVIEW &amp; DATA CLEANING</a:t>
            </a:r>
            <a:endParaRPr b="1" sz="2000">
              <a:solidFill>
                <a:srgbClr val="FF0000"/>
              </a:solidFill>
              <a:latin typeface="Arial"/>
              <a:ea typeface="Arial"/>
              <a:cs typeface="Arial"/>
              <a:sym typeface="Arial"/>
            </a:endParaRPr>
          </a:p>
        </p:txBody>
      </p:sp>
      <p:sp>
        <p:nvSpPr>
          <p:cNvPr id="356" name="Google Shape;356;p4"/>
          <p:cNvSpPr txBox="1"/>
          <p:nvPr/>
        </p:nvSpPr>
        <p:spPr>
          <a:xfrm>
            <a:off x="172678" y="923342"/>
            <a:ext cx="3516600" cy="243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000" u="none" cap="none" strike="noStrike">
                <a:solidFill>
                  <a:srgbClr val="FF0000"/>
                </a:solidFill>
                <a:latin typeface="Arial"/>
                <a:ea typeface="Arial"/>
                <a:cs typeface="Arial"/>
                <a:sym typeface="Arial"/>
              </a:rPr>
              <a:t>Data Overview</a:t>
            </a:r>
            <a:endParaRPr b="0" i="0" sz="1600" u="none" cap="none" strike="noStrike">
              <a:solidFill>
                <a:srgbClr val="FF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There is a total of 9551 restaurants worldwide.</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Most of the restaurants were opened in the year 2018.</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We can see that most restaurants have online deliveries and table bookings.</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Restaurants have a price range between 1- 4.</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Different restaurants have different ratings based on their cities’ cuisines and price range.</a:t>
            </a:r>
            <a:endParaRPr b="0" i="0" sz="1400" u="none" cap="none" strike="noStrike">
              <a:solidFill>
                <a:srgbClr val="000000"/>
              </a:solidFill>
              <a:latin typeface="Arial"/>
              <a:ea typeface="Arial"/>
              <a:cs typeface="Arial"/>
              <a:sym typeface="Arial"/>
            </a:endParaRPr>
          </a:p>
          <a:p>
            <a:pPr indent="-152400" lvl="0" marL="228600" marR="0" rtl="0" algn="l">
              <a:lnSpc>
                <a:spcPct val="100000"/>
              </a:lnSpc>
              <a:spcBef>
                <a:spcPts val="0"/>
              </a:spcBef>
              <a:spcAft>
                <a:spcPts val="0"/>
              </a:spcAft>
              <a:buClr>
                <a:schemeClr val="dk1"/>
              </a:buClr>
              <a:buSzPts val="1200"/>
              <a:buFont typeface="Twentieth Century"/>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357" name="Google Shape;357;p4"/>
          <p:cNvSpPr txBox="1"/>
          <p:nvPr/>
        </p:nvSpPr>
        <p:spPr>
          <a:xfrm>
            <a:off x="172675" y="3250650"/>
            <a:ext cx="8830800" cy="1970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2000" u="none" cap="none" strike="noStrike">
                <a:solidFill>
                  <a:srgbClr val="FF0000"/>
                </a:solidFill>
                <a:latin typeface="Arial"/>
                <a:ea typeface="Arial"/>
                <a:cs typeface="Arial"/>
                <a:sym typeface="Arial"/>
              </a:rPr>
              <a:t>Data Cleaning</a:t>
            </a:r>
            <a:endParaRPr b="0" i="0" sz="2000" u="none" cap="none" strike="noStrike">
              <a:solidFill>
                <a:srgbClr val="FF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There are null values present in columns Longitude, Latitude and votes are replaced by their average respectively.</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There are 9 blank cells found in the column cuisines are replaced by cuisines based on their country codes.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All currencies are updated in the Indian Rupees in the new column created named currency Updated.</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Year is extracted from the column Datekey_ Opening.</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Data is well maintained with the help of wrap text, borders and Bold functions.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descr="How to remove duplicates in Excel" id="358" name="Google Shape;358;p4"/>
          <p:cNvPicPr preferRelativeResize="0"/>
          <p:nvPr/>
        </p:nvPicPr>
        <p:blipFill rotWithShape="1">
          <a:blip r:embed="rId3">
            <a:alphaModFix/>
          </a:blip>
          <a:srcRect b="0" l="0" r="0" t="0"/>
          <a:stretch/>
        </p:blipFill>
        <p:spPr>
          <a:xfrm>
            <a:off x="3689125" y="1016875"/>
            <a:ext cx="4967574" cy="236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
          <p:cNvSpPr txBox="1"/>
          <p:nvPr>
            <p:ph type="title"/>
          </p:nvPr>
        </p:nvSpPr>
        <p:spPr>
          <a:xfrm>
            <a:off x="1061247" y="248497"/>
            <a:ext cx="4498200" cy="6996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INTRODUCTION</a:t>
            </a:r>
            <a:endParaRPr b="1" sz="2000">
              <a:solidFill>
                <a:srgbClr val="FF0000"/>
              </a:solidFill>
              <a:latin typeface="Arial"/>
              <a:ea typeface="Arial"/>
              <a:cs typeface="Arial"/>
              <a:sym typeface="Arial"/>
            </a:endParaRPr>
          </a:p>
        </p:txBody>
      </p:sp>
      <p:sp>
        <p:nvSpPr>
          <p:cNvPr id="364" name="Google Shape;364;p5"/>
          <p:cNvSpPr txBox="1"/>
          <p:nvPr>
            <p:ph idx="1" type="body"/>
          </p:nvPr>
        </p:nvSpPr>
        <p:spPr>
          <a:xfrm>
            <a:off x="1013048" y="950167"/>
            <a:ext cx="7117903" cy="371419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400"/>
              <a:buNone/>
            </a:pPr>
            <a:r>
              <a:rPr lang="en-US" sz="1200" cap="none">
                <a:latin typeface="Arial"/>
                <a:ea typeface="Arial"/>
                <a:cs typeface="Arial"/>
                <a:sym typeface="Arial"/>
              </a:rPr>
              <a:t>My extensive analysis, which I conducted as a consultant data analyst for Zomato, shows several essential strategic requirements for opening new restaurants. Market Segmentation According To User Preferences And Demographic Trends Provides A Sophisticated Way To Customize Restaurant Services To Particular Customer Segments, Maximizing Success Across Various Locations. Utilising location information makes it possible to identify places with strong demand and minimal competition, making it easier to choose great locations to optimise foot traffic and visibility. Developing Menus And Making Operational Enhancements To Improve The Whole Eating Experience Is Made Possible Through Insightful Analysis Of Zomato Customer Feedback And Cuisine Trends. Lastly, A Thorough Plan For Profitable Restaurant Expansion Includes Considerations For Sustainable Practices And A Varied Menu To Meet Changing Customer Tastes.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
          <p:cNvSpPr txBox="1"/>
          <p:nvPr>
            <p:ph type="title"/>
          </p:nvPr>
        </p:nvSpPr>
        <p:spPr>
          <a:xfrm>
            <a:off x="1326540" y="621778"/>
            <a:ext cx="5101713" cy="404252"/>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000"/>
              <a:buFont typeface="Arial"/>
              <a:buNone/>
            </a:pPr>
            <a:r>
              <a:rPr b="1" lang="en-US" sz="2000">
                <a:solidFill>
                  <a:srgbClr val="FF0000"/>
                </a:solidFill>
                <a:latin typeface="Arial"/>
                <a:ea typeface="Arial"/>
                <a:cs typeface="Arial"/>
                <a:sym typeface="Arial"/>
              </a:rPr>
              <a:t>SUGGESTED COUNTRIES</a:t>
            </a:r>
            <a:endParaRPr b="1" sz="2000">
              <a:solidFill>
                <a:srgbClr val="FF0000"/>
              </a:solidFill>
              <a:latin typeface="Arial"/>
              <a:ea typeface="Arial"/>
              <a:cs typeface="Arial"/>
              <a:sym typeface="Arial"/>
            </a:endParaRPr>
          </a:p>
        </p:txBody>
      </p:sp>
      <p:sp>
        <p:nvSpPr>
          <p:cNvPr id="370" name="Google Shape;370;p6"/>
          <p:cNvSpPr txBox="1"/>
          <p:nvPr>
            <p:ph idx="1" type="subTitle"/>
          </p:nvPr>
        </p:nvSpPr>
        <p:spPr>
          <a:xfrm>
            <a:off x="2663917" y="2736893"/>
            <a:ext cx="1241890" cy="34850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200" cap="none">
                <a:solidFill>
                  <a:schemeClr val="dk1"/>
                </a:solidFill>
                <a:latin typeface="Arial"/>
                <a:ea typeface="Arial"/>
                <a:cs typeface="Arial"/>
                <a:sym typeface="Arial"/>
              </a:rPr>
              <a:t>Canada</a:t>
            </a:r>
            <a:endParaRPr b="1" sz="1200" cap="none">
              <a:solidFill>
                <a:schemeClr val="dk1"/>
              </a:solidFill>
              <a:latin typeface="Arial"/>
              <a:ea typeface="Arial"/>
              <a:cs typeface="Arial"/>
              <a:sym typeface="Arial"/>
            </a:endParaRPr>
          </a:p>
        </p:txBody>
      </p:sp>
      <p:sp>
        <p:nvSpPr>
          <p:cNvPr id="371" name="Google Shape;371;p6"/>
          <p:cNvSpPr txBox="1"/>
          <p:nvPr>
            <p:ph idx="6" type="subTitle"/>
          </p:nvPr>
        </p:nvSpPr>
        <p:spPr>
          <a:xfrm>
            <a:off x="2663917" y="1851100"/>
            <a:ext cx="1544688" cy="40425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200" cap="none">
                <a:solidFill>
                  <a:schemeClr val="dk1"/>
                </a:solidFill>
                <a:latin typeface="Arial"/>
                <a:ea typeface="Arial"/>
                <a:cs typeface="Arial"/>
                <a:sym typeface="Arial"/>
              </a:rPr>
              <a:t>Australia</a:t>
            </a:r>
            <a:endParaRPr b="1" sz="1200" cap="none">
              <a:solidFill>
                <a:schemeClr val="dk1"/>
              </a:solidFill>
              <a:latin typeface="Arial"/>
              <a:ea typeface="Arial"/>
              <a:cs typeface="Arial"/>
              <a:sym typeface="Arial"/>
            </a:endParaRPr>
          </a:p>
        </p:txBody>
      </p:sp>
      <p:sp>
        <p:nvSpPr>
          <p:cNvPr id="372" name="Google Shape;372;p6"/>
          <p:cNvSpPr txBox="1"/>
          <p:nvPr>
            <p:ph idx="7" type="subTitle"/>
          </p:nvPr>
        </p:nvSpPr>
        <p:spPr>
          <a:xfrm>
            <a:off x="6117734" y="1851099"/>
            <a:ext cx="1430795" cy="37460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200">
                <a:solidFill>
                  <a:schemeClr val="dk1"/>
                </a:solidFill>
                <a:latin typeface="Arial"/>
                <a:ea typeface="Arial"/>
                <a:cs typeface="Arial"/>
                <a:sym typeface="Arial"/>
              </a:rPr>
              <a:t>Sri Lanka</a:t>
            </a:r>
            <a:endParaRPr b="1" sz="1200">
              <a:solidFill>
                <a:schemeClr val="dk1"/>
              </a:solidFill>
              <a:latin typeface="Arial"/>
              <a:ea typeface="Arial"/>
              <a:cs typeface="Arial"/>
              <a:sym typeface="Arial"/>
            </a:endParaRPr>
          </a:p>
        </p:txBody>
      </p:sp>
      <p:pic>
        <p:nvPicPr>
          <p:cNvPr id="373" name="Google Shape;373;p6"/>
          <p:cNvPicPr preferRelativeResize="0"/>
          <p:nvPr/>
        </p:nvPicPr>
        <p:blipFill rotWithShape="1">
          <a:blip r:embed="rId3">
            <a:alphaModFix/>
          </a:blip>
          <a:srcRect b="0" l="0" r="0" t="0"/>
          <a:stretch/>
        </p:blipFill>
        <p:spPr>
          <a:xfrm>
            <a:off x="4780865" y="2471198"/>
            <a:ext cx="1336870" cy="705600"/>
          </a:xfrm>
          <a:prstGeom prst="rect">
            <a:avLst/>
          </a:prstGeom>
          <a:noFill/>
          <a:ln>
            <a:noFill/>
          </a:ln>
        </p:spPr>
      </p:pic>
      <p:pic>
        <p:nvPicPr>
          <p:cNvPr id="374" name="Google Shape;374;p6"/>
          <p:cNvPicPr preferRelativeResize="0"/>
          <p:nvPr/>
        </p:nvPicPr>
        <p:blipFill rotWithShape="1">
          <a:blip r:embed="rId4">
            <a:alphaModFix/>
          </a:blip>
          <a:srcRect b="0" l="0" r="0" t="0"/>
          <a:stretch/>
        </p:blipFill>
        <p:spPr>
          <a:xfrm>
            <a:off x="1327047" y="2471198"/>
            <a:ext cx="1336870" cy="705600"/>
          </a:xfrm>
          <a:prstGeom prst="rect">
            <a:avLst/>
          </a:prstGeom>
          <a:noFill/>
          <a:ln>
            <a:noFill/>
          </a:ln>
        </p:spPr>
      </p:pic>
      <p:pic>
        <p:nvPicPr>
          <p:cNvPr id="375" name="Google Shape;375;p6"/>
          <p:cNvPicPr preferRelativeResize="0"/>
          <p:nvPr/>
        </p:nvPicPr>
        <p:blipFill rotWithShape="1">
          <a:blip r:embed="rId5">
            <a:alphaModFix/>
          </a:blip>
          <a:srcRect b="0" l="0" r="0" t="0"/>
          <a:stretch/>
        </p:blipFill>
        <p:spPr>
          <a:xfrm>
            <a:off x="1326540" y="1627845"/>
            <a:ext cx="1337377" cy="705600"/>
          </a:xfrm>
          <a:prstGeom prst="rect">
            <a:avLst/>
          </a:prstGeom>
          <a:noFill/>
          <a:ln>
            <a:noFill/>
          </a:ln>
        </p:spPr>
      </p:pic>
      <p:sp>
        <p:nvSpPr>
          <p:cNvPr id="376" name="Google Shape;376;p6"/>
          <p:cNvSpPr txBox="1"/>
          <p:nvPr/>
        </p:nvSpPr>
        <p:spPr>
          <a:xfrm>
            <a:off x="6117735" y="2712494"/>
            <a:ext cx="1649410" cy="374604"/>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400"/>
              <a:buFont typeface="Bakbak One"/>
              <a:buNone/>
            </a:pPr>
            <a:r>
              <a:rPr b="1" i="0" lang="en-US" sz="1200" u="none" cap="none" strike="noStrike">
                <a:solidFill>
                  <a:schemeClr val="dk1"/>
                </a:solidFill>
                <a:latin typeface="Arial"/>
                <a:ea typeface="Arial"/>
                <a:cs typeface="Arial"/>
                <a:sym typeface="Arial"/>
              </a:rPr>
              <a:t>Singapore</a:t>
            </a:r>
            <a:endParaRPr b="0" i="0" sz="1400" u="none" cap="none" strike="noStrike">
              <a:solidFill>
                <a:srgbClr val="000000"/>
              </a:solidFill>
              <a:latin typeface="Arial"/>
              <a:ea typeface="Arial"/>
              <a:cs typeface="Arial"/>
              <a:sym typeface="Arial"/>
            </a:endParaRPr>
          </a:p>
        </p:txBody>
      </p:sp>
      <p:pic>
        <p:nvPicPr>
          <p:cNvPr descr="cdn.britannica.com/13/4413-004-3277D2EF/Flag-Sri-L..." id="377" name="Google Shape;377;p6"/>
          <p:cNvPicPr preferRelativeResize="0"/>
          <p:nvPr/>
        </p:nvPicPr>
        <p:blipFill rotWithShape="1">
          <a:blip r:embed="rId6">
            <a:alphaModFix/>
          </a:blip>
          <a:srcRect b="0" l="0" r="0" t="0"/>
          <a:stretch/>
        </p:blipFill>
        <p:spPr>
          <a:xfrm>
            <a:off x="4780865" y="1627845"/>
            <a:ext cx="1329732" cy="70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7"/>
          <p:cNvSpPr txBox="1"/>
          <p:nvPr>
            <p:ph idx="1" type="subTitle"/>
          </p:nvPr>
        </p:nvSpPr>
        <p:spPr>
          <a:xfrm>
            <a:off x="1287257" y="1138275"/>
            <a:ext cx="2020859"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800" cap="none">
                <a:solidFill>
                  <a:schemeClr val="dk1"/>
                </a:solidFill>
                <a:latin typeface="Arial"/>
                <a:ea typeface="Arial"/>
                <a:cs typeface="Arial"/>
                <a:sym typeface="Arial"/>
              </a:rPr>
              <a:t>Australia</a:t>
            </a:r>
            <a:endParaRPr/>
          </a:p>
        </p:txBody>
      </p:sp>
      <p:sp>
        <p:nvSpPr>
          <p:cNvPr id="383" name="Google Shape;383;p7"/>
          <p:cNvSpPr txBox="1"/>
          <p:nvPr>
            <p:ph idx="2" type="subTitle"/>
          </p:nvPr>
        </p:nvSpPr>
        <p:spPr>
          <a:xfrm>
            <a:off x="1473794" y="1460650"/>
            <a:ext cx="1480920" cy="106765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Armidale</a:t>
            </a:r>
            <a:endParaRPr sz="1200" cap="none">
              <a:latin typeface="Arial"/>
              <a:ea typeface="Arial"/>
              <a:cs typeface="Arial"/>
              <a:sym typeface="Arial"/>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Balingup</a:t>
            </a:r>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Macedon</a:t>
            </a:r>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Penola</a:t>
            </a:r>
            <a:endParaRPr sz="1200" cap="none">
              <a:latin typeface="Arial"/>
              <a:ea typeface="Arial"/>
              <a:cs typeface="Arial"/>
              <a:sym typeface="Arial"/>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Flaxton</a:t>
            </a:r>
            <a:endParaRPr sz="1200" cap="none">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Cabin"/>
              <a:ea typeface="Cabin"/>
              <a:cs typeface="Cabin"/>
              <a:sym typeface="Cabin"/>
            </a:endParaRPr>
          </a:p>
          <a:p>
            <a:pPr indent="-82550" lvl="0" marL="171450" rtl="0" algn="l">
              <a:lnSpc>
                <a:spcPct val="100000"/>
              </a:lnSpc>
              <a:spcBef>
                <a:spcPts val="0"/>
              </a:spcBef>
              <a:spcAft>
                <a:spcPts val="0"/>
              </a:spcAft>
              <a:buSzPts val="1400"/>
              <a:buFont typeface="Arial"/>
              <a:buNone/>
            </a:pPr>
            <a:r>
              <a:t/>
            </a:r>
            <a:endParaRPr>
              <a:latin typeface="Cabin"/>
              <a:ea typeface="Cabin"/>
              <a:cs typeface="Cabin"/>
              <a:sym typeface="Cabin"/>
            </a:endParaRPr>
          </a:p>
        </p:txBody>
      </p:sp>
      <p:sp>
        <p:nvSpPr>
          <p:cNvPr id="384" name="Google Shape;384;p7"/>
          <p:cNvSpPr txBox="1"/>
          <p:nvPr>
            <p:ph idx="3" type="subTitle"/>
          </p:nvPr>
        </p:nvSpPr>
        <p:spPr>
          <a:xfrm>
            <a:off x="1511816" y="2987875"/>
            <a:ext cx="1222853" cy="5073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Consort</a:t>
            </a:r>
            <a:endParaRPr/>
          </a:p>
          <a:p>
            <a:pPr indent="-171450" lvl="0" marL="171450" rtl="0" algn="l">
              <a:lnSpc>
                <a:spcPct val="100000"/>
              </a:lnSpc>
              <a:spcBef>
                <a:spcPts val="0"/>
              </a:spcBef>
              <a:spcAft>
                <a:spcPts val="0"/>
              </a:spcAft>
              <a:buSzPts val="1400"/>
              <a:buFont typeface="Arial"/>
              <a:buChar char="•"/>
            </a:pPr>
            <a:r>
              <a:rPr lang="en-US" sz="1200" cap="none">
                <a:latin typeface="Arial"/>
                <a:ea typeface="Arial"/>
                <a:cs typeface="Arial"/>
                <a:sym typeface="Arial"/>
              </a:rPr>
              <a:t>Yorkton</a:t>
            </a:r>
            <a:endParaRPr/>
          </a:p>
        </p:txBody>
      </p:sp>
      <p:sp>
        <p:nvSpPr>
          <p:cNvPr id="385" name="Google Shape;385;p7"/>
          <p:cNvSpPr txBox="1"/>
          <p:nvPr>
            <p:ph idx="4" type="subTitle"/>
          </p:nvPr>
        </p:nvSpPr>
        <p:spPr>
          <a:xfrm>
            <a:off x="3831539" y="1565029"/>
            <a:ext cx="1227621" cy="323501"/>
          </a:xfrm>
          <a:prstGeom prst="rect">
            <a:avLst/>
          </a:prstGeom>
          <a:noFill/>
          <a:ln>
            <a:noFill/>
          </a:ln>
        </p:spPr>
        <p:txBody>
          <a:bodyPr anchorCtr="0" anchor="t" bIns="91425" lIns="91425" spcFirstLastPara="1" rIns="91425" wrap="square" tIns="91425">
            <a:noAutofit/>
          </a:bodyPr>
          <a:lstStyle/>
          <a:p>
            <a:pPr indent="-171450" lvl="0" marL="323850" rtl="0" algn="l">
              <a:lnSpc>
                <a:spcPct val="100000"/>
              </a:lnSpc>
              <a:spcBef>
                <a:spcPts val="0"/>
              </a:spcBef>
              <a:spcAft>
                <a:spcPts val="0"/>
              </a:spcAft>
              <a:buSzPts val="1400"/>
              <a:buFont typeface="Arial"/>
              <a:buChar char="•"/>
            </a:pPr>
            <a:r>
              <a:rPr lang="en-US" sz="1200" cap="none">
                <a:latin typeface="Arial"/>
                <a:ea typeface="Arial"/>
                <a:cs typeface="Arial"/>
                <a:sym typeface="Arial"/>
              </a:rPr>
              <a:t>Singapore</a:t>
            </a:r>
            <a:endParaRPr/>
          </a:p>
        </p:txBody>
      </p:sp>
      <p:sp>
        <p:nvSpPr>
          <p:cNvPr id="386" name="Google Shape;386;p7"/>
          <p:cNvSpPr txBox="1"/>
          <p:nvPr>
            <p:ph type="title"/>
          </p:nvPr>
        </p:nvSpPr>
        <p:spPr>
          <a:xfrm>
            <a:off x="720000" y="445025"/>
            <a:ext cx="7704000" cy="441235"/>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CITIES IN SUGGESTED COUNTRIES</a:t>
            </a:r>
            <a:endParaRPr b="1" sz="2000">
              <a:solidFill>
                <a:srgbClr val="FF0000"/>
              </a:solidFill>
              <a:latin typeface="Arial"/>
              <a:ea typeface="Arial"/>
              <a:cs typeface="Arial"/>
              <a:sym typeface="Arial"/>
            </a:endParaRPr>
          </a:p>
        </p:txBody>
      </p:sp>
      <p:sp>
        <p:nvSpPr>
          <p:cNvPr id="387" name="Google Shape;387;p7"/>
          <p:cNvSpPr txBox="1"/>
          <p:nvPr>
            <p:ph idx="5" type="subTitle"/>
          </p:nvPr>
        </p:nvSpPr>
        <p:spPr>
          <a:xfrm>
            <a:off x="1287257" y="2589950"/>
            <a:ext cx="1573395" cy="484800"/>
          </a:xfrm>
          <a:prstGeom prst="rect">
            <a:avLst/>
          </a:prstGeom>
          <a:noFill/>
          <a:ln>
            <a:noFill/>
          </a:ln>
        </p:spPr>
        <p:txBody>
          <a:bodyPr anchorCtr="0" anchor="b" bIns="91425" lIns="91425" spcFirstLastPara="1" rIns="91425" wrap="square" tIns="91425">
            <a:noAutofit/>
          </a:bodyPr>
          <a:lstStyle/>
          <a:p>
            <a:pPr indent="-171450" lvl="0" marL="171450" rtl="0" algn="l">
              <a:lnSpc>
                <a:spcPct val="100000"/>
              </a:lnSpc>
              <a:spcBef>
                <a:spcPts val="0"/>
              </a:spcBef>
              <a:spcAft>
                <a:spcPts val="0"/>
              </a:spcAft>
              <a:buSzPts val="2400"/>
              <a:buNone/>
            </a:pPr>
            <a:r>
              <a:rPr b="1" lang="en-US" sz="1800" cap="none">
                <a:solidFill>
                  <a:schemeClr val="dk1"/>
                </a:solidFill>
                <a:latin typeface="Arial"/>
                <a:ea typeface="Arial"/>
                <a:cs typeface="Arial"/>
                <a:sym typeface="Arial"/>
              </a:rPr>
              <a:t>Canada</a:t>
            </a:r>
            <a:endParaRPr/>
          </a:p>
        </p:txBody>
      </p:sp>
      <p:sp>
        <p:nvSpPr>
          <p:cNvPr id="388" name="Google Shape;388;p7"/>
          <p:cNvSpPr txBox="1"/>
          <p:nvPr>
            <p:ph idx="6" type="subTitle"/>
          </p:nvPr>
        </p:nvSpPr>
        <p:spPr>
          <a:xfrm>
            <a:off x="3746924" y="1138275"/>
            <a:ext cx="1799285" cy="484800"/>
          </a:xfrm>
          <a:prstGeom prst="rect">
            <a:avLst/>
          </a:prstGeom>
          <a:noFill/>
          <a:ln>
            <a:noFill/>
          </a:ln>
        </p:spPr>
        <p:txBody>
          <a:bodyPr anchorCtr="0" anchor="b" bIns="91425" lIns="91425" spcFirstLastPara="1" rIns="91425" wrap="square" tIns="91425">
            <a:noAutofit/>
          </a:bodyPr>
          <a:lstStyle/>
          <a:p>
            <a:pPr indent="-171450" lvl="0" marL="171450" rtl="0" algn="l">
              <a:lnSpc>
                <a:spcPct val="100000"/>
              </a:lnSpc>
              <a:spcBef>
                <a:spcPts val="0"/>
              </a:spcBef>
              <a:spcAft>
                <a:spcPts val="0"/>
              </a:spcAft>
              <a:buClr>
                <a:schemeClr val="accent1"/>
              </a:buClr>
              <a:buSzPts val="2400"/>
              <a:buFont typeface="Bakbak One"/>
              <a:buNone/>
            </a:pPr>
            <a:r>
              <a:rPr b="1" lang="en-US" sz="1800" cap="none">
                <a:solidFill>
                  <a:schemeClr val="dk1"/>
                </a:solidFill>
                <a:latin typeface="Arial"/>
                <a:ea typeface="Arial"/>
                <a:cs typeface="Arial"/>
                <a:sym typeface="Arial"/>
              </a:rPr>
              <a:t>Singapore</a:t>
            </a:r>
            <a:endParaRPr/>
          </a:p>
        </p:txBody>
      </p:sp>
      <p:sp>
        <p:nvSpPr>
          <p:cNvPr id="389" name="Google Shape;389;p7"/>
          <p:cNvSpPr txBox="1"/>
          <p:nvPr/>
        </p:nvSpPr>
        <p:spPr>
          <a:xfrm>
            <a:off x="3629669" y="2589950"/>
            <a:ext cx="1711110" cy="484800"/>
          </a:xfrm>
          <a:prstGeom prst="rect">
            <a:avLst/>
          </a:prstGeom>
          <a:noFill/>
          <a:ln>
            <a:noFill/>
          </a:ln>
        </p:spPr>
        <p:txBody>
          <a:bodyPr anchorCtr="0" anchor="b" bIns="91425" lIns="91425" spcFirstLastPara="1" rIns="91425" wrap="square" tIns="91425">
            <a:noAutofit/>
          </a:bodyPr>
          <a:lstStyle/>
          <a:p>
            <a:pPr indent="-304800" lvl="0" marL="457200" marR="0" rtl="0" algn="l">
              <a:lnSpc>
                <a:spcPct val="100000"/>
              </a:lnSpc>
              <a:spcBef>
                <a:spcPts val="0"/>
              </a:spcBef>
              <a:spcAft>
                <a:spcPts val="0"/>
              </a:spcAft>
              <a:buClr>
                <a:schemeClr val="accent1"/>
              </a:buClr>
              <a:buSzPts val="2400"/>
              <a:buFont typeface="Bakbak One"/>
              <a:buNone/>
            </a:pPr>
            <a:r>
              <a:rPr b="1" i="0" lang="en-US" sz="1800" u="none" cap="none" strike="noStrike">
                <a:solidFill>
                  <a:schemeClr val="dk1"/>
                </a:solidFill>
                <a:latin typeface="Arial"/>
                <a:ea typeface="Arial"/>
                <a:cs typeface="Arial"/>
                <a:sym typeface="Arial"/>
              </a:rPr>
              <a:t>Sri</a:t>
            </a:r>
            <a:r>
              <a:rPr b="0" i="0" lang="en-US" sz="2400" u="none" cap="none" strike="noStrike">
                <a:solidFill>
                  <a:schemeClr val="accent1"/>
                </a:solidFill>
                <a:latin typeface="Bakbak One"/>
                <a:ea typeface="Bakbak One"/>
                <a:cs typeface="Bakbak One"/>
                <a:sym typeface="Bakbak One"/>
              </a:rPr>
              <a:t> </a:t>
            </a:r>
            <a:r>
              <a:rPr b="1" i="0" lang="en-US" sz="1800" u="none" cap="none" strike="noStrike">
                <a:solidFill>
                  <a:schemeClr val="dk1"/>
                </a:solidFill>
                <a:latin typeface="Arial"/>
                <a:ea typeface="Arial"/>
                <a:cs typeface="Arial"/>
                <a:sym typeface="Arial"/>
              </a:rPr>
              <a:t>Lanka</a:t>
            </a:r>
            <a:endParaRPr b="0" i="0" sz="1400" u="none" cap="none" strike="noStrike">
              <a:solidFill>
                <a:srgbClr val="000000"/>
              </a:solidFill>
              <a:latin typeface="Arial"/>
              <a:ea typeface="Arial"/>
              <a:cs typeface="Arial"/>
              <a:sym typeface="Arial"/>
            </a:endParaRPr>
          </a:p>
        </p:txBody>
      </p:sp>
      <p:sp>
        <p:nvSpPr>
          <p:cNvPr id="390" name="Google Shape;390;p7"/>
          <p:cNvSpPr txBox="1"/>
          <p:nvPr/>
        </p:nvSpPr>
        <p:spPr>
          <a:xfrm>
            <a:off x="3859858" y="2987875"/>
            <a:ext cx="1480921" cy="323501"/>
          </a:xfrm>
          <a:prstGeom prst="rect">
            <a:avLst/>
          </a:prstGeom>
          <a:noFill/>
          <a:ln>
            <a:noFill/>
          </a:ln>
        </p:spPr>
        <p:txBody>
          <a:bodyPr anchorCtr="0" anchor="t" bIns="91425" lIns="91425" spcFirstLastPara="1" rIns="91425" wrap="square" tIns="91425">
            <a:noAutofit/>
          </a:bodyPr>
          <a:lstStyle/>
          <a:p>
            <a:pPr indent="-171450" lvl="0" marL="323850" marR="0" rtl="0" algn="l">
              <a:lnSpc>
                <a:spcPct val="100000"/>
              </a:lnSpc>
              <a:spcBef>
                <a:spcPts val="0"/>
              </a:spcBef>
              <a:spcAft>
                <a:spcPts val="0"/>
              </a:spcAft>
              <a:buClr>
                <a:schemeClr val="dk1"/>
              </a:buClr>
              <a:buSzPts val="1400"/>
              <a:buFont typeface="Arial"/>
              <a:buChar char="•"/>
            </a:pPr>
            <a:r>
              <a:rPr b="0" i="0" lang="en-US" sz="1200" u="none" cap="none" strike="noStrike">
                <a:solidFill>
                  <a:schemeClr val="dk1"/>
                </a:solidFill>
                <a:latin typeface="Arial"/>
                <a:ea typeface="Arial"/>
                <a:cs typeface="Arial"/>
                <a:sym typeface="Arial"/>
              </a:rPr>
              <a:t>Colombo</a:t>
            </a:r>
            <a:endParaRPr b="0" i="0" sz="1200" u="none" cap="none" strike="noStrike">
              <a:solidFill>
                <a:schemeClr val="dk1"/>
              </a:solidFill>
              <a:latin typeface="Arial"/>
              <a:ea typeface="Arial"/>
              <a:cs typeface="Arial"/>
              <a:sym typeface="Arial"/>
            </a:endParaRPr>
          </a:p>
        </p:txBody>
      </p:sp>
      <p:cxnSp>
        <p:nvCxnSpPr>
          <p:cNvPr id="391" name="Google Shape;391;p7"/>
          <p:cNvCxnSpPr/>
          <p:nvPr/>
        </p:nvCxnSpPr>
        <p:spPr>
          <a:xfrm>
            <a:off x="5760720" y="1280160"/>
            <a:ext cx="0" cy="2688336"/>
          </a:xfrm>
          <a:prstGeom prst="straightConnector1">
            <a:avLst/>
          </a:prstGeom>
          <a:noFill/>
          <a:ln cap="flat" cmpd="sng" w="9525">
            <a:solidFill>
              <a:schemeClr val="dk1"/>
            </a:solidFill>
            <a:prstDash val="solid"/>
            <a:round/>
            <a:headEnd len="sm" w="sm" type="none"/>
            <a:tailEnd len="sm" w="sm" type="none"/>
          </a:ln>
        </p:spPr>
      </p:cxnSp>
      <p:sp>
        <p:nvSpPr>
          <p:cNvPr id="392" name="Google Shape;392;p7"/>
          <p:cNvSpPr txBox="1"/>
          <p:nvPr/>
        </p:nvSpPr>
        <p:spPr>
          <a:xfrm>
            <a:off x="5760720" y="1446374"/>
            <a:ext cx="2285997" cy="868004"/>
          </a:xfrm>
          <a:prstGeom prst="rect">
            <a:avLst/>
          </a:prstGeom>
          <a:no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Clr>
                <a:schemeClr val="dk1"/>
              </a:buClr>
              <a:buSzPts val="1400"/>
              <a:buFont typeface="Cabin"/>
              <a:buNone/>
            </a:pPr>
            <a:r>
              <a:rPr b="0" i="0" lang="en-US" sz="1200" u="none" cap="none" strike="noStrike">
                <a:solidFill>
                  <a:schemeClr val="dk1"/>
                </a:solidFill>
                <a:latin typeface="Arial"/>
                <a:ea typeface="Arial"/>
                <a:cs typeface="Arial"/>
                <a:sym typeface="Arial"/>
              </a:rPr>
              <a:t>The cities with the lowest ratings are the most suitable for the opening of new restaurants.</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8"/>
          <p:cNvSpPr txBox="1"/>
          <p:nvPr>
            <p:ph type="title"/>
          </p:nvPr>
        </p:nvSpPr>
        <p:spPr>
          <a:xfrm>
            <a:off x="726172" y="258290"/>
            <a:ext cx="6747600" cy="47533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IMPROVE PERFORMANCE IN LOW-RATING AREAS</a:t>
            </a:r>
            <a:endParaRPr b="1" sz="2000">
              <a:solidFill>
                <a:srgbClr val="FF0000"/>
              </a:solidFill>
              <a:latin typeface="Arial"/>
              <a:ea typeface="Arial"/>
              <a:cs typeface="Arial"/>
              <a:sym typeface="Arial"/>
            </a:endParaRPr>
          </a:p>
        </p:txBody>
      </p:sp>
      <p:pic>
        <p:nvPicPr>
          <p:cNvPr id="398" name="Google Shape;398;p8"/>
          <p:cNvPicPr preferRelativeResize="0"/>
          <p:nvPr/>
        </p:nvPicPr>
        <p:blipFill rotWithShape="1">
          <a:blip r:embed="rId3">
            <a:alphaModFix/>
          </a:blip>
          <a:srcRect b="0" l="0" r="0" t="0"/>
          <a:stretch/>
        </p:blipFill>
        <p:spPr>
          <a:xfrm>
            <a:off x="5845854" y="2875630"/>
            <a:ext cx="3732019" cy="2925476"/>
          </a:xfrm>
          <a:prstGeom prst="rect">
            <a:avLst/>
          </a:prstGeom>
          <a:noFill/>
          <a:ln>
            <a:noFill/>
          </a:ln>
        </p:spPr>
      </p:pic>
      <p:sp>
        <p:nvSpPr>
          <p:cNvPr id="399" name="Google Shape;399;p8"/>
          <p:cNvSpPr txBox="1"/>
          <p:nvPr/>
        </p:nvSpPr>
        <p:spPr>
          <a:xfrm>
            <a:off x="883827" y="895482"/>
            <a:ext cx="7118750" cy="3514398"/>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100"/>
              </a:spcBef>
              <a:spcAft>
                <a:spcPts val="0"/>
              </a:spcAft>
              <a:buClr>
                <a:schemeClr val="dk1"/>
              </a:buClr>
              <a:buSzPts val="1200"/>
              <a:buFont typeface="Cabin"/>
              <a:buNone/>
            </a:pPr>
            <a:r>
              <a:rPr b="1" i="0" lang="en-US" sz="1400" u="sng" cap="none" strike="noStrike">
                <a:solidFill>
                  <a:schemeClr val="dk1"/>
                </a:solidFill>
                <a:latin typeface="Arial"/>
                <a:ea typeface="Arial"/>
                <a:cs typeface="Arial"/>
                <a:sym typeface="Arial"/>
              </a:rPr>
              <a:t>Recommendation:</a:t>
            </a:r>
            <a:endParaRPr b="1" i="0" sz="1400" u="sng" cap="none" strike="noStrike">
              <a:solidFill>
                <a:schemeClr val="dk1"/>
              </a:solidFill>
              <a:latin typeface="Arial"/>
              <a:ea typeface="Arial"/>
              <a:cs typeface="Arial"/>
              <a:sym typeface="Arial"/>
            </a:endParaRPr>
          </a:p>
          <a:p>
            <a:pPr indent="-171450" lvl="0" marL="171450" marR="5080" rtl="0" algn="just">
              <a:lnSpc>
                <a:spcPct val="100000"/>
              </a:lnSpc>
              <a:spcBef>
                <a:spcPts val="60"/>
              </a:spcBef>
              <a:spcAft>
                <a:spcPts val="0"/>
              </a:spcAft>
              <a:buClr>
                <a:schemeClr val="dk1"/>
              </a:buClr>
              <a:buSzPts val="1200"/>
              <a:buFont typeface="Cabin"/>
              <a:buChar char="●"/>
            </a:pPr>
            <a:r>
              <a:rPr b="0" i="0" lang="en-US" sz="1200" u="none" cap="none" strike="noStrike">
                <a:solidFill>
                  <a:schemeClr val="dk1"/>
                </a:solidFill>
                <a:latin typeface="Arial"/>
                <a:ea typeface="Arial"/>
                <a:cs typeface="Arial"/>
                <a:sym typeface="Arial"/>
              </a:rPr>
              <a:t>Identify and address the issues in regions with lower average ratings.</a:t>
            </a:r>
            <a:endParaRPr b="0" i="0" sz="1200" u="none" cap="none" strike="noStrike">
              <a:solidFill>
                <a:schemeClr val="dk1"/>
              </a:solidFill>
              <a:latin typeface="Arial"/>
              <a:ea typeface="Arial"/>
              <a:cs typeface="Arial"/>
              <a:sym typeface="Arial"/>
            </a:endParaRPr>
          </a:p>
          <a:p>
            <a:pPr indent="-228600" lvl="0" marL="457200" marR="0" rtl="0" algn="just">
              <a:lnSpc>
                <a:spcPct val="100000"/>
              </a:lnSpc>
              <a:spcBef>
                <a:spcPts val="20"/>
              </a:spcBef>
              <a:spcAft>
                <a:spcPts val="0"/>
              </a:spcAft>
              <a:buClr>
                <a:schemeClr val="dk1"/>
              </a:buClr>
              <a:buSzPts val="1200"/>
              <a:buFont typeface="Cabin"/>
              <a:buNone/>
            </a:pPr>
            <a:r>
              <a:t/>
            </a:r>
            <a:endParaRPr b="0" i="0" sz="1200" u="none" cap="none" strike="noStrike">
              <a:solidFill>
                <a:schemeClr val="dk1"/>
              </a:solidFill>
              <a:latin typeface="Arial"/>
              <a:ea typeface="Arial"/>
              <a:cs typeface="Arial"/>
              <a:sym typeface="Arial"/>
            </a:endParaRPr>
          </a:p>
          <a:p>
            <a:pPr indent="-266065" lvl="0" marL="278130" marR="0" rtl="0" algn="just">
              <a:lnSpc>
                <a:spcPct val="100000"/>
              </a:lnSpc>
              <a:spcBef>
                <a:spcPts val="0"/>
              </a:spcBef>
              <a:spcAft>
                <a:spcPts val="0"/>
              </a:spcAft>
              <a:buClr>
                <a:schemeClr val="dk1"/>
              </a:buClr>
              <a:buSzPts val="1200"/>
              <a:buFont typeface="Cabin"/>
              <a:buAutoNum type="arabicPeriod"/>
            </a:pPr>
            <a:r>
              <a:rPr b="1" i="0" lang="en-US" sz="1200" u="none" cap="none" strike="noStrike">
                <a:solidFill>
                  <a:schemeClr val="dk1"/>
                </a:solidFill>
                <a:latin typeface="Arial"/>
                <a:ea typeface="Arial"/>
                <a:cs typeface="Arial"/>
                <a:sym typeface="Arial"/>
              </a:rPr>
              <a:t>Data-Driven Reason:</a:t>
            </a:r>
            <a:endParaRPr b="0" i="0" sz="1200" u="none" cap="none" strike="noStrike">
              <a:solidFill>
                <a:schemeClr val="dk1"/>
              </a:solidFill>
              <a:latin typeface="Arial"/>
              <a:ea typeface="Arial"/>
              <a:cs typeface="Arial"/>
              <a:sym typeface="Arial"/>
            </a:endParaRPr>
          </a:p>
          <a:p>
            <a:pPr indent="-342900" lvl="0" marL="698500" marR="5080" rtl="0" algn="just">
              <a:lnSpc>
                <a:spcPct val="150000"/>
              </a:lnSpc>
              <a:spcBef>
                <a:spcPts val="85"/>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Analysis of low-rated restaurants can reveal common pitfalls  such as poor service, food quality, or ambience, which need  to be rectiﬁed</a:t>
            </a:r>
            <a:endParaRPr b="0" i="0" sz="1200" u="none" cap="none" strike="noStrike">
              <a:solidFill>
                <a:schemeClr val="dk1"/>
              </a:solidFill>
              <a:latin typeface="Arial"/>
              <a:ea typeface="Arial"/>
              <a:cs typeface="Arial"/>
              <a:sym typeface="Arial"/>
            </a:endParaRPr>
          </a:p>
          <a:p>
            <a:pPr indent="-318135" lvl="0" marL="330200" marR="0" rtl="0" algn="just">
              <a:lnSpc>
                <a:spcPct val="150000"/>
              </a:lnSpc>
              <a:spcBef>
                <a:spcPts val="0"/>
              </a:spcBef>
              <a:spcAft>
                <a:spcPts val="0"/>
              </a:spcAft>
              <a:buClr>
                <a:schemeClr val="dk1"/>
              </a:buClr>
              <a:buSzPts val="1200"/>
              <a:buFont typeface="Cabin"/>
              <a:buAutoNum type="arabicPeriod" startAt="2"/>
            </a:pPr>
            <a:r>
              <a:rPr b="1" i="0" lang="en-US" sz="1200" u="none" cap="none" strike="noStrike">
                <a:solidFill>
                  <a:schemeClr val="dk1"/>
                </a:solidFill>
                <a:latin typeface="Arial"/>
                <a:ea typeface="Arial"/>
                <a:cs typeface="Arial"/>
                <a:sym typeface="Arial"/>
              </a:rPr>
              <a:t>Expected</a:t>
            </a:r>
            <a:r>
              <a:rPr b="1" i="0" lang="en-US" sz="1200" u="none" cap="none" strike="noStrike">
                <a:solidFill>
                  <a:srgbClr val="F20000"/>
                </a:solidFill>
                <a:latin typeface="Arial"/>
                <a:ea typeface="Arial"/>
                <a:cs typeface="Arial"/>
                <a:sym typeface="Arial"/>
              </a:rPr>
              <a:t> </a:t>
            </a:r>
            <a:r>
              <a:rPr b="1" i="0" lang="en-US" sz="1200" u="none" cap="none" strike="noStrike">
                <a:solidFill>
                  <a:schemeClr val="dk1"/>
                </a:solidFill>
                <a:latin typeface="Arial"/>
                <a:ea typeface="Arial"/>
                <a:cs typeface="Arial"/>
                <a:sym typeface="Arial"/>
              </a:rPr>
              <a:t>Impact:</a:t>
            </a:r>
            <a:endParaRPr b="0" i="0" sz="1200" u="none" cap="none" strike="noStrike">
              <a:solidFill>
                <a:schemeClr val="dk1"/>
              </a:solidFill>
              <a:latin typeface="Arial"/>
              <a:ea typeface="Arial"/>
              <a:cs typeface="Arial"/>
              <a:sym typeface="Arial"/>
            </a:endParaRPr>
          </a:p>
          <a:p>
            <a:pPr indent="-342900" lvl="0" marL="697865" marR="5080" rtl="0" algn="just">
              <a:lnSpc>
                <a:spcPct val="150000"/>
              </a:lnSpc>
              <a:spcBef>
                <a:spcPts val="75"/>
              </a:spcBef>
              <a:spcAft>
                <a:spcPts val="0"/>
              </a:spcAft>
              <a:buClr>
                <a:schemeClr val="dk1"/>
              </a:buClr>
              <a:buSzPts val="1200"/>
              <a:buFont typeface="Arial"/>
              <a:buChar char="•"/>
            </a:pPr>
            <a:r>
              <a:rPr b="1" i="0" lang="en-US" sz="1200" u="sng" cap="none" strike="noStrike">
                <a:solidFill>
                  <a:schemeClr val="dk1"/>
                </a:solidFill>
                <a:latin typeface="Arial"/>
                <a:ea typeface="Arial"/>
                <a:cs typeface="Arial"/>
                <a:sym typeface="Arial"/>
              </a:rPr>
              <a:t>Enhanced Customer Satisfaction:</a:t>
            </a:r>
            <a:r>
              <a:rPr b="1" i="0"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By addressing these issues, Zomato can improve overall customer experience,  leading to better rating reviews.  </a:t>
            </a:r>
            <a:endParaRPr b="0" i="0" sz="1400" u="none" cap="none" strike="noStrike">
              <a:solidFill>
                <a:srgbClr val="000000"/>
              </a:solidFill>
              <a:latin typeface="Arial"/>
              <a:ea typeface="Arial"/>
              <a:cs typeface="Arial"/>
              <a:sym typeface="Arial"/>
            </a:endParaRPr>
          </a:p>
          <a:p>
            <a:pPr indent="-342900" lvl="0" marL="697865" marR="5080" rtl="0" algn="just">
              <a:lnSpc>
                <a:spcPct val="150000"/>
              </a:lnSpc>
              <a:spcBef>
                <a:spcPts val="75"/>
              </a:spcBef>
              <a:spcAft>
                <a:spcPts val="0"/>
              </a:spcAft>
              <a:buClr>
                <a:schemeClr val="dk1"/>
              </a:buClr>
              <a:buSzPts val="1200"/>
              <a:buFont typeface="Arial"/>
              <a:buChar char="•"/>
            </a:pPr>
            <a:r>
              <a:rPr b="1" i="0" lang="en-US" sz="1200" u="sng" cap="none" strike="noStrike">
                <a:solidFill>
                  <a:schemeClr val="dk1"/>
                </a:solidFill>
                <a:latin typeface="Arial"/>
                <a:ea typeface="Arial"/>
                <a:cs typeface="Arial"/>
                <a:sym typeface="Arial"/>
              </a:rPr>
              <a:t>Strengthened Market Position:</a:t>
            </a:r>
            <a:r>
              <a:rPr b="1" i="0" lang="en-US" sz="1200" u="none" cap="none" strike="noStrike">
                <a:solidFill>
                  <a:schemeClr val="dk1"/>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Elevating performance in low-rated areas can reduce the risk of losing customers to competitors and improve Zomato's reputation in these regions.</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9"/>
          <p:cNvSpPr txBox="1"/>
          <p:nvPr>
            <p:ph idx="1" type="subTitle"/>
          </p:nvPr>
        </p:nvSpPr>
        <p:spPr>
          <a:xfrm>
            <a:off x="404689" y="1250584"/>
            <a:ext cx="4420036" cy="39029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1400" u="sng" cap="none">
                <a:solidFill>
                  <a:schemeClr val="dk1"/>
                </a:solidFill>
                <a:latin typeface="Arial"/>
                <a:ea typeface="Arial"/>
                <a:cs typeface="Arial"/>
                <a:sym typeface="Arial"/>
              </a:rPr>
              <a:t>Less Number Of Restaurants Opened</a:t>
            </a:r>
            <a:endParaRPr/>
          </a:p>
        </p:txBody>
      </p:sp>
      <p:sp>
        <p:nvSpPr>
          <p:cNvPr id="405" name="Google Shape;405;p9"/>
          <p:cNvSpPr txBox="1"/>
          <p:nvPr>
            <p:ph type="title"/>
          </p:nvPr>
        </p:nvSpPr>
        <p:spPr>
          <a:xfrm>
            <a:off x="467205" y="220306"/>
            <a:ext cx="8209588" cy="723661"/>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500"/>
              <a:buFont typeface="Arial"/>
              <a:buNone/>
            </a:pPr>
            <a:r>
              <a:rPr b="1" lang="en-US" sz="2000">
                <a:solidFill>
                  <a:srgbClr val="FF0000"/>
                </a:solidFill>
                <a:latin typeface="Arial"/>
                <a:ea typeface="Arial"/>
                <a:cs typeface="Arial"/>
                <a:sym typeface="Arial"/>
              </a:rPr>
              <a:t>LESSER COMPETITION &amp; RATINGS IN THE SUGGESTED COUNTRIES </a:t>
            </a:r>
            <a:endParaRPr b="1" sz="2000">
              <a:solidFill>
                <a:srgbClr val="FF0000"/>
              </a:solidFill>
              <a:latin typeface="Arial"/>
              <a:ea typeface="Arial"/>
              <a:cs typeface="Arial"/>
              <a:sym typeface="Arial"/>
            </a:endParaRPr>
          </a:p>
        </p:txBody>
      </p:sp>
      <p:sp>
        <p:nvSpPr>
          <p:cNvPr id="406" name="Google Shape;406;p9"/>
          <p:cNvSpPr txBox="1"/>
          <p:nvPr/>
        </p:nvSpPr>
        <p:spPr>
          <a:xfrm>
            <a:off x="467885" y="3200340"/>
            <a:ext cx="4462108" cy="1738285"/>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The average restaurant rating in the suggested countries ranged between </a:t>
            </a:r>
            <a:r>
              <a:rPr b="1" i="0" lang="en-US" sz="1200" u="none" cap="none" strike="noStrike">
                <a:solidFill>
                  <a:schemeClr val="dk1"/>
                </a:solidFill>
                <a:latin typeface="Arial"/>
                <a:ea typeface="Arial"/>
                <a:cs typeface="Arial"/>
                <a:sym typeface="Arial"/>
              </a:rPr>
              <a:t>3.5 to 4.5</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This range suggested that the restaurants had moderate to moderately unfavourable ratings.</a:t>
            </a:r>
            <a:endParaRPr b="0" i="0" sz="1400" u="none" cap="none" strike="noStrike">
              <a:solidFill>
                <a:srgbClr val="000000"/>
              </a:solidFill>
              <a:latin typeface="Arial"/>
              <a:ea typeface="Arial"/>
              <a:cs typeface="Arial"/>
              <a:sym typeface="Arial"/>
            </a:endParaRPr>
          </a:p>
          <a:p>
            <a:pPr indent="-171450" lvl="0" marL="17145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Overall the ratings indicate a mixed experience with quality that varies from satisfactory to slightly below expectations.</a:t>
            </a:r>
            <a:endParaRPr b="0" i="0" sz="1400" u="none" cap="none" strike="noStrike">
              <a:solidFill>
                <a:srgbClr val="000000"/>
              </a:solidFill>
              <a:latin typeface="Arial"/>
              <a:ea typeface="Arial"/>
              <a:cs typeface="Arial"/>
              <a:sym typeface="Arial"/>
            </a:endParaRPr>
          </a:p>
        </p:txBody>
      </p:sp>
      <p:sp>
        <p:nvSpPr>
          <p:cNvPr id="407" name="Google Shape;407;p9"/>
          <p:cNvSpPr txBox="1"/>
          <p:nvPr/>
        </p:nvSpPr>
        <p:spPr>
          <a:xfrm>
            <a:off x="404689" y="2932745"/>
            <a:ext cx="4316127" cy="303046"/>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400"/>
              <a:buFont typeface="Bakbak One"/>
              <a:buNone/>
            </a:pPr>
            <a:r>
              <a:rPr b="1" i="0" lang="en-US" sz="1400" u="sng" cap="none" strike="noStrike">
                <a:solidFill>
                  <a:schemeClr val="dk1"/>
                </a:solidFill>
              </a:rPr>
              <a:t>Average Rating in the countries</a:t>
            </a:r>
            <a:endParaRPr i="0" sz="1400" u="none" cap="none" strike="noStrike">
              <a:solidFill>
                <a:srgbClr val="000000"/>
              </a:solidFill>
            </a:endParaRPr>
          </a:p>
        </p:txBody>
      </p:sp>
      <p:sp>
        <p:nvSpPr>
          <p:cNvPr id="408" name="Google Shape;408;p9"/>
          <p:cNvSpPr txBox="1"/>
          <p:nvPr/>
        </p:nvSpPr>
        <p:spPr>
          <a:xfrm>
            <a:off x="467200" y="1589900"/>
            <a:ext cx="4462800" cy="1342800"/>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a:t>
            </a:r>
            <a:r>
              <a:rPr i="0" lang="en-US" sz="1200" u="none" cap="none" strike="noStrike">
                <a:solidFill>
                  <a:schemeClr val="dk1"/>
                </a:solidFill>
              </a:rPr>
              <a:t>ountries with fewer restaurants face less competition compared to those with a higher number of restaurants.</a:t>
            </a:r>
            <a:endParaRPr i="0" sz="1200" u="none" cap="none" strike="noStrike">
              <a:solidFill>
                <a:srgbClr val="000000"/>
              </a:solidFill>
            </a:endParaRPr>
          </a:p>
          <a:p>
            <a:pPr indent="-171450" lvl="0" marL="171450" marR="0" rtl="0" algn="just">
              <a:lnSpc>
                <a:spcPct val="150000"/>
              </a:lnSpc>
              <a:spcBef>
                <a:spcPts val="0"/>
              </a:spcBef>
              <a:spcAft>
                <a:spcPts val="0"/>
              </a:spcAft>
              <a:buClr>
                <a:schemeClr val="dk1"/>
              </a:buClr>
              <a:buSzPts val="1200"/>
              <a:buFont typeface="Arial"/>
              <a:buChar char="•"/>
            </a:pPr>
            <a:r>
              <a:rPr i="0" lang="en-US" sz="1200" u="none" cap="none" strike="noStrike">
                <a:solidFill>
                  <a:schemeClr val="dk1"/>
                </a:solidFill>
              </a:rPr>
              <a:t>Analysis shows that Australia, Canada, Sri Lanka and Singapore have relatively fewer restaurants</a:t>
            </a:r>
            <a:r>
              <a:rPr b="0" i="0" lang="en-US"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p:txBody>
      </p:sp>
      <p:pic>
        <p:nvPicPr>
          <p:cNvPr id="409" name="Google Shape;409;p9"/>
          <p:cNvPicPr preferRelativeResize="0"/>
          <p:nvPr/>
        </p:nvPicPr>
        <p:blipFill rotWithShape="1">
          <a:blip r:embed="rId3">
            <a:alphaModFix/>
          </a:blip>
          <a:srcRect b="18100" l="25448" r="34757" t="37779"/>
          <a:stretch/>
        </p:blipFill>
        <p:spPr>
          <a:xfrm>
            <a:off x="4930002" y="1437060"/>
            <a:ext cx="3638700" cy="22695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AADARSH</dc:creator>
</cp:coreProperties>
</file>